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660"/>
  </p:normalViewPr>
  <p:slideViewPr>
    <p:cSldViewPr snapToGrid="0">
      <p:cViewPr>
        <p:scale>
          <a:sx n="75" d="100"/>
          <a:sy n="75" d="100"/>
        </p:scale>
        <p:origin x="117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127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995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0331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7603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318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CCD4-CEB1-405B-A443-DD9CBCBEA552}" type="datetime1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86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52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8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0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7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7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CF99-132F-413F-B7EF-71A5C33F2ED6}" type="datetime1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5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5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2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5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4BCCD4-CEB1-405B-A443-DD9CBCBEA552}" type="datetime1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16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06725-4824-44BB-8F63-6341DF3A49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446" b="2193"/>
          <a:stretch/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7F391C-59EE-43ED-BD90-2A4437C57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334248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Enter the Gungeon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Review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3D351-B8CD-48D9-8215-E871C158F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4482450"/>
            <a:ext cx="5040785" cy="1724029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By: Jaxon Pecora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EB197-93D6-43D5-8A6F-265E6EC4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285" y="978408"/>
            <a:ext cx="3121127" cy="37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DF5C-1177-475A-8228-942A3D36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dirty="0"/>
              <a:t>Game Title: Enter the </a:t>
            </a:r>
            <a:r>
              <a:rPr lang="en-US" sz="2000" dirty="0" err="1"/>
              <a:t>Gungeon</a:t>
            </a:r>
            <a:br>
              <a:rPr lang="en-US" sz="2000" dirty="0"/>
            </a:br>
            <a:r>
              <a:rPr lang="en-US" sz="2000" dirty="0"/>
              <a:t>Company: Dodge Roll Studios</a:t>
            </a:r>
            <a:br>
              <a:rPr lang="en-US" sz="2000" dirty="0"/>
            </a:br>
            <a:r>
              <a:rPr lang="en-US" sz="2000" dirty="0"/>
              <a:t>Genre: Roguelike, bullet-hell</a:t>
            </a:r>
            <a:br>
              <a:rPr lang="en-US" sz="2000" dirty="0"/>
            </a:br>
            <a:r>
              <a:rPr lang="en-US" sz="2000" dirty="0"/>
              <a:t>price: $14.99</a:t>
            </a:r>
            <a:br>
              <a:rPr lang="en-US" sz="2000" dirty="0"/>
            </a:br>
            <a:r>
              <a:rPr lang="en-US" sz="2000" dirty="0"/>
              <a:t>Minimum specs: </a:t>
            </a:r>
            <a:br>
              <a:rPr lang="en-US" sz="2000" dirty="0"/>
            </a:br>
            <a:r>
              <a:rPr lang="en-US" sz="2000" dirty="0" err="1"/>
              <a:t>xbox</a:t>
            </a:r>
            <a:r>
              <a:rPr lang="en-US" sz="2000" dirty="0"/>
              <a:t>, PS4, switch or pc with specs below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F2B380-60D9-465D-A065-27FBB5E22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870" y="2995727"/>
            <a:ext cx="5021262" cy="2451077"/>
          </a:xfrm>
        </p:spPr>
      </p:pic>
      <p:pic>
        <p:nvPicPr>
          <p:cNvPr id="2050" name="Picture 2" descr="Image result for enter the gungeon case">
            <a:extLst>
              <a:ext uri="{FF2B5EF4-FFF2-40B4-BE49-F238E27FC236}">
                <a16:creationId xmlns:a16="http://schemas.microsoft.com/office/drawing/2014/main" id="{C2BBC752-3B97-4E1B-8577-7DF3B82F9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32" y="1394020"/>
            <a:ext cx="4464768" cy="321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4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8DA2-FDBE-45DB-96C9-28048E25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515" y="388472"/>
            <a:ext cx="5021182" cy="889721"/>
          </a:xfrm>
        </p:spPr>
        <p:txBody>
          <a:bodyPr>
            <a:normAutofit/>
          </a:bodyPr>
          <a:lstStyle/>
          <a:p>
            <a:r>
              <a:rPr lang="en-US" dirty="0"/>
              <a:t>Game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794E6-613B-43A8-9399-31F623D62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8800" y="1278193"/>
            <a:ext cx="5021182" cy="52602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Quick overview – wacky guns / darks souls difficult</a:t>
            </a:r>
          </a:p>
          <a:p>
            <a:r>
              <a:rPr lang="en-US" dirty="0"/>
              <a:t>Story line – story is a little vague </a:t>
            </a:r>
          </a:p>
          <a:p>
            <a:r>
              <a:rPr lang="en-US" dirty="0"/>
              <a:t>Player’s role – very intense action-packed dual stick shooter</a:t>
            </a:r>
          </a:p>
          <a:p>
            <a:r>
              <a:rPr lang="en-US" dirty="0"/>
              <a:t>Installation – download from online or buy disk only 2gb</a:t>
            </a:r>
          </a:p>
          <a:p>
            <a:r>
              <a:rPr lang="en-US" dirty="0"/>
              <a:t>User interface – </a:t>
            </a:r>
            <a:r>
              <a:rPr lang="en-US" dirty="0" err="1"/>
              <a:t>wasd</a:t>
            </a:r>
            <a:r>
              <a:rPr lang="en-US" dirty="0"/>
              <a:t>, space and mouse configurable</a:t>
            </a:r>
          </a:p>
          <a:p>
            <a:r>
              <a:rPr lang="en-US" dirty="0"/>
              <a:t>Game play – fun but frustrating </a:t>
            </a:r>
          </a:p>
          <a:p>
            <a:r>
              <a:rPr lang="en-US" dirty="0"/>
              <a:t>Scoring – speed runs(unofficially but popular)</a:t>
            </a:r>
          </a:p>
          <a:p>
            <a:r>
              <a:rPr lang="en-US" dirty="0"/>
              <a:t>Artwork –  2.5d game</a:t>
            </a:r>
          </a:p>
          <a:p>
            <a:r>
              <a:rPr lang="en-US" dirty="0"/>
              <a:t>Sound and music -  </a:t>
            </a:r>
            <a:r>
              <a:rPr lang="en-US" dirty="0" err="1"/>
              <a:t>edm</a:t>
            </a:r>
            <a:r>
              <a:rPr lang="en-US" dirty="0"/>
              <a:t>, cheery up beat</a:t>
            </a:r>
          </a:p>
          <a:p>
            <a:r>
              <a:rPr lang="en-US" dirty="0"/>
              <a:t>Special features – various items combo together and various easter eggs</a:t>
            </a:r>
          </a:p>
          <a:p>
            <a:r>
              <a:rPr lang="en-US" dirty="0"/>
              <a:t>Manual –none is a walkthrough however</a:t>
            </a:r>
          </a:p>
          <a:p>
            <a:r>
              <a:rPr lang="en-US" dirty="0"/>
              <a:t>Bugs – minor bugs(total time played 49.8 hour currently)</a:t>
            </a:r>
          </a:p>
        </p:txBody>
      </p:sp>
    </p:spTree>
    <p:extLst>
      <p:ext uri="{BB962C8B-B14F-4D97-AF65-F5344CB8AC3E}">
        <p14:creationId xmlns:p14="http://schemas.microsoft.com/office/powerpoint/2010/main" val="308572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EEAB-49F7-458E-A9A9-2A13DF99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Game review pro and cons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93A089E-0A16-452C-B341-0F769780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9416F-C909-4223-8D9F-39DD3285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/>
          </a:bodyPr>
          <a:lstStyle/>
          <a:p>
            <a:r>
              <a:rPr lang="en-US"/>
              <a:t>What is fun – wacky guns, cute characters, sense of skill level and variety of events</a:t>
            </a:r>
          </a:p>
          <a:p>
            <a:r>
              <a:rPr lang="en-US"/>
              <a:t>What is bad – can get repetitive if your bad, heavily rng dependent and difficult can be rage inducing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386DD-5244-417E-9FFC-9B6493AE9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83" y="1584960"/>
            <a:ext cx="6556587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1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A83C5-08A5-4F82-8D8F-F0B20A6D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Comparison to similar games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8BFCB-CC90-4052-8880-2AECBF1D8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Similar game - binding of Issacs, kingdoms new lands and hades</a:t>
            </a:r>
          </a:p>
          <a:p>
            <a:r>
              <a:rPr lang="en-US">
                <a:solidFill>
                  <a:srgbClr val="FFFFFF"/>
                </a:solidFill>
              </a:rPr>
              <a:t>Audience – 14 and up </a:t>
            </a:r>
          </a:p>
          <a:p>
            <a:r>
              <a:rPr lang="en-US">
                <a:solidFill>
                  <a:srgbClr val="FFFFFF"/>
                </a:solidFill>
              </a:rPr>
              <a:t>Mistake – no difficulty slider, rng , and unexplained  mechanics , end game screen 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FA6E7-DE42-45C4-ADE1-997D9F299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49" r="1" b="27467"/>
          <a:stretch/>
        </p:blipFill>
        <p:spPr>
          <a:xfrm>
            <a:off x="7230352" y="2"/>
            <a:ext cx="4962068" cy="3428999"/>
          </a:xfrm>
          <a:custGeom>
            <a:avLst/>
            <a:gdLst/>
            <a:ahLst/>
            <a:cxnLst/>
            <a:rect l="l" t="t" r="r" b="b"/>
            <a:pathLst>
              <a:path w="4962068" h="3428999">
                <a:moveTo>
                  <a:pt x="0" y="0"/>
                </a:moveTo>
                <a:lnTo>
                  <a:pt x="1343538" y="0"/>
                </a:lnTo>
                <a:lnTo>
                  <a:pt x="1343538" y="1"/>
                </a:lnTo>
                <a:lnTo>
                  <a:pt x="4962068" y="1"/>
                </a:lnTo>
                <a:lnTo>
                  <a:pt x="4962067" y="3428999"/>
                </a:lnTo>
                <a:lnTo>
                  <a:pt x="250957" y="3428999"/>
                </a:lnTo>
                <a:lnTo>
                  <a:pt x="250957" y="3343961"/>
                </a:lnTo>
                <a:lnTo>
                  <a:pt x="251965" y="3201315"/>
                </a:lnTo>
                <a:lnTo>
                  <a:pt x="250957" y="3057297"/>
                </a:lnTo>
                <a:lnTo>
                  <a:pt x="248940" y="2911221"/>
                </a:lnTo>
                <a:lnTo>
                  <a:pt x="247091" y="2765146"/>
                </a:lnTo>
                <a:lnTo>
                  <a:pt x="243057" y="2617013"/>
                </a:lnTo>
                <a:lnTo>
                  <a:pt x="238855" y="2467509"/>
                </a:lnTo>
                <a:lnTo>
                  <a:pt x="233980" y="2318004"/>
                </a:lnTo>
                <a:lnTo>
                  <a:pt x="227089" y="2167128"/>
                </a:lnTo>
                <a:lnTo>
                  <a:pt x="218852" y="2014881"/>
                </a:lnTo>
                <a:lnTo>
                  <a:pt x="210952" y="1861947"/>
                </a:lnTo>
                <a:lnTo>
                  <a:pt x="200867" y="1709014"/>
                </a:lnTo>
                <a:lnTo>
                  <a:pt x="188764" y="1554023"/>
                </a:lnTo>
                <a:lnTo>
                  <a:pt x="176662" y="1401090"/>
                </a:lnTo>
                <a:lnTo>
                  <a:pt x="162710" y="1245413"/>
                </a:lnTo>
                <a:lnTo>
                  <a:pt x="147414" y="1089051"/>
                </a:lnTo>
                <a:lnTo>
                  <a:pt x="131278" y="934746"/>
                </a:lnTo>
                <a:lnTo>
                  <a:pt x="112452" y="778383"/>
                </a:lnTo>
                <a:lnTo>
                  <a:pt x="92281" y="622707"/>
                </a:lnTo>
                <a:lnTo>
                  <a:pt x="72278" y="466344"/>
                </a:lnTo>
                <a:lnTo>
                  <a:pt x="48914" y="310668"/>
                </a:lnTo>
                <a:lnTo>
                  <a:pt x="25045" y="155677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4920A-79B5-4D9B-A9B2-4FDA0F8A27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80" r="-2" b="39721"/>
          <a:stretch/>
        </p:blipFill>
        <p:spPr>
          <a:xfrm>
            <a:off x="7228756" y="3428997"/>
            <a:ext cx="4963244" cy="3429002"/>
          </a:xfrm>
          <a:custGeom>
            <a:avLst/>
            <a:gdLst/>
            <a:ahLst/>
            <a:cxnLst/>
            <a:rect l="l" t="t" r="r" b="b"/>
            <a:pathLst>
              <a:path w="4963244" h="3429002">
                <a:moveTo>
                  <a:pt x="252134" y="0"/>
                </a:moveTo>
                <a:lnTo>
                  <a:pt x="4963244" y="0"/>
                </a:lnTo>
                <a:lnTo>
                  <a:pt x="4963244" y="3429002"/>
                </a:lnTo>
                <a:lnTo>
                  <a:pt x="900697" y="3429002"/>
                </a:lnTo>
                <a:lnTo>
                  <a:pt x="900697" y="3429001"/>
                </a:lnTo>
                <a:lnTo>
                  <a:pt x="0" y="3429001"/>
                </a:lnTo>
                <a:lnTo>
                  <a:pt x="5883" y="3388539"/>
                </a:lnTo>
                <a:lnTo>
                  <a:pt x="23196" y="3269895"/>
                </a:lnTo>
                <a:lnTo>
                  <a:pt x="35299" y="3183484"/>
                </a:lnTo>
                <a:lnTo>
                  <a:pt x="48073" y="3080614"/>
                </a:lnTo>
                <a:lnTo>
                  <a:pt x="63369" y="2958542"/>
                </a:lnTo>
                <a:lnTo>
                  <a:pt x="79506" y="2823439"/>
                </a:lnTo>
                <a:lnTo>
                  <a:pt x="96483" y="2671192"/>
                </a:lnTo>
                <a:lnTo>
                  <a:pt x="114469" y="2505228"/>
                </a:lnTo>
                <a:lnTo>
                  <a:pt x="132454" y="2324863"/>
                </a:lnTo>
                <a:lnTo>
                  <a:pt x="150776" y="2132839"/>
                </a:lnTo>
                <a:lnTo>
                  <a:pt x="167753" y="1925727"/>
                </a:lnTo>
                <a:lnTo>
                  <a:pt x="184058" y="1709014"/>
                </a:lnTo>
                <a:lnTo>
                  <a:pt x="198849" y="1479957"/>
                </a:lnTo>
                <a:lnTo>
                  <a:pt x="212969" y="1241299"/>
                </a:lnTo>
                <a:lnTo>
                  <a:pt x="226248" y="992353"/>
                </a:lnTo>
                <a:lnTo>
                  <a:pt x="230955" y="864794"/>
                </a:lnTo>
                <a:lnTo>
                  <a:pt x="236165" y="734493"/>
                </a:lnTo>
                <a:lnTo>
                  <a:pt x="241040" y="602134"/>
                </a:lnTo>
                <a:lnTo>
                  <a:pt x="244234" y="469088"/>
                </a:lnTo>
                <a:lnTo>
                  <a:pt x="247091" y="333300"/>
                </a:lnTo>
                <a:lnTo>
                  <a:pt x="250117" y="196140"/>
                </a:lnTo>
                <a:lnTo>
                  <a:pt x="252134" y="5623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3463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79F7-26EE-4162-9941-39CB9FBC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133217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8CE46-10CB-4C34-940E-7ADDBE96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1987543"/>
            <a:ext cx="5021182" cy="4870457"/>
          </a:xfrm>
        </p:spPr>
        <p:txBody>
          <a:bodyPr/>
          <a:lstStyle/>
          <a:p>
            <a:r>
              <a:rPr lang="en-US" dirty="0"/>
              <a:t>Strengthens –</a:t>
            </a:r>
          </a:p>
          <a:p>
            <a:r>
              <a:rPr lang="en-US" dirty="0"/>
              <a:t>Fun combat, lots of </a:t>
            </a:r>
            <a:r>
              <a:rPr lang="en-US" dirty="0" err="1"/>
              <a:t>replayability</a:t>
            </a:r>
            <a:endParaRPr lang="en-US" dirty="0"/>
          </a:p>
          <a:p>
            <a:r>
              <a:rPr lang="en-US" dirty="0"/>
              <a:t>Weakness – </a:t>
            </a:r>
            <a:r>
              <a:rPr lang="en-US" dirty="0" err="1"/>
              <a:t>Rng</a:t>
            </a:r>
            <a:r>
              <a:rPr lang="en-US" dirty="0"/>
              <a:t> </a:t>
            </a:r>
          </a:p>
          <a:p>
            <a:r>
              <a:rPr lang="en-US" dirty="0"/>
              <a:t>Difficulty (for some)</a:t>
            </a:r>
          </a:p>
          <a:p>
            <a:r>
              <a:rPr lang="en-US" dirty="0"/>
              <a:t>Worth purchasing – yes</a:t>
            </a:r>
          </a:p>
          <a:p>
            <a:r>
              <a:rPr lang="en-US" dirty="0"/>
              <a:t>How could be improved – hidden mechanic explanation, better hints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4F854-EC33-42D9-95BB-F4A646C10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718" y="1418948"/>
            <a:ext cx="44767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41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2976</TotalTime>
  <Words>265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Enter the Gungeon  Review</vt:lpstr>
      <vt:lpstr>Game Title: Enter the Gungeon Company: Dodge Roll Studios Genre: Roguelike, bullet-hell price: $14.99 Minimum specs:  xbox, PS4, switch or pc with specs below </vt:lpstr>
      <vt:lpstr>Game summary</vt:lpstr>
      <vt:lpstr>Game review pro and cons </vt:lpstr>
      <vt:lpstr>Comparison to similar games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the Gungeon  Review</dc:title>
  <dc:creator>jaxon pecora</dc:creator>
  <cp:lastModifiedBy>jaxon pecora</cp:lastModifiedBy>
  <cp:revision>3</cp:revision>
  <dcterms:created xsi:type="dcterms:W3CDTF">2021-09-13T04:09:14Z</dcterms:created>
  <dcterms:modified xsi:type="dcterms:W3CDTF">2021-09-15T05:45:30Z</dcterms:modified>
</cp:coreProperties>
</file>