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1" r:id="rId6"/>
    <p:sldId id="260"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5FC373-4CFD-4F2B-BD12-C7C63154D472}" v="40" dt="2021-09-15T18:33:30.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1" d="100"/>
          <a:sy n="101" d="100"/>
        </p:scale>
        <p:origin x="150"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Wiesenberg" userId="f12c3b7b9ea61242" providerId="LiveId" clId="{E35FC373-4CFD-4F2B-BD12-C7C63154D472}"/>
    <pc:docChg chg="modSld">
      <pc:chgData name="Ryan Wiesenberg" userId="f12c3b7b9ea61242" providerId="LiveId" clId="{E35FC373-4CFD-4F2B-BD12-C7C63154D472}" dt="2021-09-15T18:33:30.364" v="47"/>
      <pc:docMkLst>
        <pc:docMk/>
      </pc:docMkLst>
      <pc:sldChg chg="addSp delSp modSp modTransition modAnim">
        <pc:chgData name="Ryan Wiesenberg" userId="f12c3b7b9ea61242" providerId="LiveId" clId="{E35FC373-4CFD-4F2B-BD12-C7C63154D472}" dt="2021-09-15T18:18:42.644" v="7"/>
        <pc:sldMkLst>
          <pc:docMk/>
          <pc:sldMk cId="348118678" sldId="256"/>
        </pc:sldMkLst>
        <pc:picChg chg="add del mod">
          <ac:chgData name="Ryan Wiesenberg" userId="f12c3b7b9ea61242" providerId="LiveId" clId="{E35FC373-4CFD-4F2B-BD12-C7C63154D472}" dt="2021-09-15T18:17:30.879" v="1"/>
          <ac:picMkLst>
            <pc:docMk/>
            <pc:sldMk cId="348118678" sldId="256"/>
            <ac:picMk id="2" creationId="{01562904-A413-45E2-BD7A-2324C7E4F271}"/>
          </ac:picMkLst>
        </pc:picChg>
        <pc:picChg chg="add del mod">
          <ac:chgData name="Ryan Wiesenberg" userId="f12c3b7b9ea61242" providerId="LiveId" clId="{E35FC373-4CFD-4F2B-BD12-C7C63154D472}" dt="2021-09-15T18:18:13.132" v="4"/>
          <ac:picMkLst>
            <pc:docMk/>
            <pc:sldMk cId="348118678" sldId="256"/>
            <ac:picMk id="4" creationId="{6ED073D3-1007-49CB-AEF0-5C14DF7E1623}"/>
          </ac:picMkLst>
        </pc:picChg>
        <pc:picChg chg="add del mod">
          <ac:chgData name="Ryan Wiesenberg" userId="f12c3b7b9ea61242" providerId="LiveId" clId="{E35FC373-4CFD-4F2B-BD12-C7C63154D472}" dt="2021-09-15T18:18:28.994" v="6"/>
          <ac:picMkLst>
            <pc:docMk/>
            <pc:sldMk cId="348118678" sldId="256"/>
            <ac:picMk id="5" creationId="{EBD686BA-B099-4213-851F-9C5247F058BD}"/>
          </ac:picMkLst>
        </pc:picChg>
        <pc:picChg chg="add mod">
          <ac:chgData name="Ryan Wiesenberg" userId="f12c3b7b9ea61242" providerId="LiveId" clId="{E35FC373-4CFD-4F2B-BD12-C7C63154D472}" dt="2021-09-15T18:18:42.644" v="7"/>
          <ac:picMkLst>
            <pc:docMk/>
            <pc:sldMk cId="348118678" sldId="256"/>
            <ac:picMk id="6" creationId="{45456ED2-68F8-47AF-A384-D5CD9E7C3832}"/>
          </ac:picMkLst>
        </pc:picChg>
      </pc:sldChg>
      <pc:sldChg chg="addSp delSp modSp mod modTransition modAnim">
        <pc:chgData name="Ryan Wiesenberg" userId="f12c3b7b9ea61242" providerId="LiveId" clId="{E35FC373-4CFD-4F2B-BD12-C7C63154D472}" dt="2021-09-15T18:21:54.718" v="20"/>
        <pc:sldMkLst>
          <pc:docMk/>
          <pc:sldMk cId="2154304071" sldId="257"/>
        </pc:sldMkLst>
        <pc:spChg chg="mod">
          <ac:chgData name="Ryan Wiesenberg" userId="f12c3b7b9ea61242" providerId="LiveId" clId="{E35FC373-4CFD-4F2B-BD12-C7C63154D472}" dt="2021-09-15T18:21:19.065" v="19" actId="6549"/>
          <ac:spMkLst>
            <pc:docMk/>
            <pc:sldMk cId="2154304071" sldId="257"/>
            <ac:spMk id="3" creationId="{77696469-B8C9-4DC2-9E4E-275543095B79}"/>
          </ac:spMkLst>
        </pc:spChg>
        <pc:picChg chg="add del mod">
          <ac:chgData name="Ryan Wiesenberg" userId="f12c3b7b9ea61242" providerId="LiveId" clId="{E35FC373-4CFD-4F2B-BD12-C7C63154D472}" dt="2021-09-15T18:19:10.084" v="9"/>
          <ac:picMkLst>
            <pc:docMk/>
            <pc:sldMk cId="2154304071" sldId="257"/>
            <ac:picMk id="4" creationId="{38BEF75F-075B-4AA8-8DA0-55516521CF29}"/>
          </ac:picMkLst>
        </pc:picChg>
        <pc:picChg chg="add del mod">
          <ac:chgData name="Ryan Wiesenberg" userId="f12c3b7b9ea61242" providerId="LiveId" clId="{E35FC373-4CFD-4F2B-BD12-C7C63154D472}" dt="2021-09-15T18:20:16.470" v="11"/>
          <ac:picMkLst>
            <pc:docMk/>
            <pc:sldMk cId="2154304071" sldId="257"/>
            <ac:picMk id="5" creationId="{821F6206-E95C-480B-B1CD-14C90D20D7B6}"/>
          </ac:picMkLst>
        </pc:picChg>
        <pc:picChg chg="add del mod">
          <ac:chgData name="Ryan Wiesenberg" userId="f12c3b7b9ea61242" providerId="LiveId" clId="{E35FC373-4CFD-4F2B-BD12-C7C63154D472}" dt="2021-09-15T18:20:38.347" v="13"/>
          <ac:picMkLst>
            <pc:docMk/>
            <pc:sldMk cId="2154304071" sldId="257"/>
            <ac:picMk id="6" creationId="{E9D39753-87DE-440F-977C-6FEBED597B5C}"/>
          </ac:picMkLst>
        </pc:picChg>
        <pc:picChg chg="add del mod">
          <ac:chgData name="Ryan Wiesenberg" userId="f12c3b7b9ea61242" providerId="LiveId" clId="{E35FC373-4CFD-4F2B-BD12-C7C63154D472}" dt="2021-09-15T18:21:12.749" v="15"/>
          <ac:picMkLst>
            <pc:docMk/>
            <pc:sldMk cId="2154304071" sldId="257"/>
            <ac:picMk id="7" creationId="{2FB08171-25F8-415E-A685-30EC8EB6381D}"/>
          </ac:picMkLst>
        </pc:picChg>
        <pc:picChg chg="add del mod">
          <ac:chgData name="Ryan Wiesenberg" userId="f12c3b7b9ea61242" providerId="LiveId" clId="{E35FC373-4CFD-4F2B-BD12-C7C63154D472}" dt="2021-09-15T18:21:14.948" v="16"/>
          <ac:picMkLst>
            <pc:docMk/>
            <pc:sldMk cId="2154304071" sldId="257"/>
            <ac:picMk id="8" creationId="{59EB0671-2573-4482-B4C3-58683590C983}"/>
          </ac:picMkLst>
        </pc:picChg>
        <pc:picChg chg="add mod">
          <ac:chgData name="Ryan Wiesenberg" userId="f12c3b7b9ea61242" providerId="LiveId" clId="{E35FC373-4CFD-4F2B-BD12-C7C63154D472}" dt="2021-09-15T18:21:54.718" v="20"/>
          <ac:picMkLst>
            <pc:docMk/>
            <pc:sldMk cId="2154304071" sldId="257"/>
            <ac:picMk id="9" creationId="{E85DC239-B36A-4431-B5E3-39EFBF4E394C}"/>
          </ac:picMkLst>
        </pc:picChg>
      </pc:sldChg>
      <pc:sldChg chg="addSp modSp modTransition">
        <pc:chgData name="Ryan Wiesenberg" userId="f12c3b7b9ea61242" providerId="LiveId" clId="{E35FC373-4CFD-4F2B-BD12-C7C63154D472}" dt="2021-09-15T18:22:31.319" v="21"/>
        <pc:sldMkLst>
          <pc:docMk/>
          <pc:sldMk cId="3788130818" sldId="258"/>
        </pc:sldMkLst>
        <pc:picChg chg="add mod">
          <ac:chgData name="Ryan Wiesenberg" userId="f12c3b7b9ea61242" providerId="LiveId" clId="{E35FC373-4CFD-4F2B-BD12-C7C63154D472}" dt="2021-09-15T18:22:31.319" v="21"/>
          <ac:picMkLst>
            <pc:docMk/>
            <pc:sldMk cId="3788130818" sldId="258"/>
            <ac:picMk id="4" creationId="{E8B46A1E-368C-443D-A2A7-8376125AACE9}"/>
          </ac:picMkLst>
        </pc:picChg>
      </pc:sldChg>
      <pc:sldChg chg="addSp delSp modSp modTransition">
        <pc:chgData name="Ryan Wiesenberg" userId="f12c3b7b9ea61242" providerId="LiveId" clId="{E35FC373-4CFD-4F2B-BD12-C7C63154D472}" dt="2021-09-15T18:23:36.655" v="23"/>
        <pc:sldMkLst>
          <pc:docMk/>
          <pc:sldMk cId="3617891278" sldId="259"/>
        </pc:sldMkLst>
        <pc:picChg chg="add del mod">
          <ac:chgData name="Ryan Wiesenberg" userId="f12c3b7b9ea61242" providerId="LiveId" clId="{E35FC373-4CFD-4F2B-BD12-C7C63154D472}" dt="2021-09-15T18:23:36.655" v="23"/>
          <ac:picMkLst>
            <pc:docMk/>
            <pc:sldMk cId="3617891278" sldId="259"/>
            <ac:picMk id="4" creationId="{C124E11A-F1BA-4DAE-94D8-77DA57330931}"/>
          </ac:picMkLst>
        </pc:picChg>
        <pc:picChg chg="add mod">
          <ac:chgData name="Ryan Wiesenberg" userId="f12c3b7b9ea61242" providerId="LiveId" clId="{E35FC373-4CFD-4F2B-BD12-C7C63154D472}" dt="2021-09-15T18:23:36.655" v="23"/>
          <ac:picMkLst>
            <pc:docMk/>
            <pc:sldMk cId="3617891278" sldId="259"/>
            <ac:picMk id="5" creationId="{59D34627-EEFA-4851-9A45-69D46A203F97}"/>
          </ac:picMkLst>
        </pc:picChg>
      </pc:sldChg>
      <pc:sldChg chg="addSp delSp modSp modTransition">
        <pc:chgData name="Ryan Wiesenberg" userId="f12c3b7b9ea61242" providerId="LiveId" clId="{E35FC373-4CFD-4F2B-BD12-C7C63154D472}" dt="2021-09-15T18:25:35.684" v="28"/>
        <pc:sldMkLst>
          <pc:docMk/>
          <pc:sldMk cId="998725184" sldId="260"/>
        </pc:sldMkLst>
        <pc:picChg chg="add del mod">
          <ac:chgData name="Ryan Wiesenberg" userId="f12c3b7b9ea61242" providerId="LiveId" clId="{E35FC373-4CFD-4F2B-BD12-C7C63154D472}" dt="2021-09-15T18:24:44.639" v="26"/>
          <ac:picMkLst>
            <pc:docMk/>
            <pc:sldMk cId="998725184" sldId="260"/>
            <ac:picMk id="4" creationId="{0031B0AD-1159-42AD-AB25-B932E5727022}"/>
          </ac:picMkLst>
        </pc:picChg>
        <pc:picChg chg="add mod">
          <ac:chgData name="Ryan Wiesenberg" userId="f12c3b7b9ea61242" providerId="LiveId" clId="{E35FC373-4CFD-4F2B-BD12-C7C63154D472}" dt="2021-09-15T18:25:35.684" v="28"/>
          <ac:picMkLst>
            <pc:docMk/>
            <pc:sldMk cId="998725184" sldId="260"/>
            <ac:picMk id="5" creationId="{B2D95CB2-59E5-4124-A071-A97C6B64D7F1}"/>
          </ac:picMkLst>
        </pc:picChg>
      </pc:sldChg>
      <pc:sldChg chg="addSp modSp mod modTransition">
        <pc:chgData name="Ryan Wiesenberg" userId="f12c3b7b9ea61242" providerId="LiveId" clId="{E35FC373-4CFD-4F2B-BD12-C7C63154D472}" dt="2021-09-15T18:26:04.950" v="34" actId="20577"/>
        <pc:sldMkLst>
          <pc:docMk/>
          <pc:sldMk cId="1645410217" sldId="261"/>
        </pc:sldMkLst>
        <pc:spChg chg="mod">
          <ac:chgData name="Ryan Wiesenberg" userId="f12c3b7b9ea61242" providerId="LiveId" clId="{E35FC373-4CFD-4F2B-BD12-C7C63154D472}" dt="2021-09-15T18:26:04.950" v="34" actId="20577"/>
          <ac:spMkLst>
            <pc:docMk/>
            <pc:sldMk cId="1645410217" sldId="261"/>
            <ac:spMk id="3" creationId="{77696469-B8C9-4DC2-9E4E-275543095B79}"/>
          </ac:spMkLst>
        </pc:spChg>
        <pc:picChg chg="add mod">
          <ac:chgData name="Ryan Wiesenberg" userId="f12c3b7b9ea61242" providerId="LiveId" clId="{E35FC373-4CFD-4F2B-BD12-C7C63154D472}" dt="2021-09-15T18:24:26.212" v="24"/>
          <ac:picMkLst>
            <pc:docMk/>
            <pc:sldMk cId="1645410217" sldId="261"/>
            <ac:picMk id="4" creationId="{751B6915-6F6C-4F70-BD92-3F34199A3398}"/>
          </ac:picMkLst>
        </pc:picChg>
      </pc:sldChg>
      <pc:sldChg chg="addSp delSp modSp mod modTransition modAnim">
        <pc:chgData name="Ryan Wiesenberg" userId="f12c3b7b9ea61242" providerId="LiveId" clId="{E35FC373-4CFD-4F2B-BD12-C7C63154D472}" dt="2021-09-15T18:26:51.136" v="36"/>
        <pc:sldMkLst>
          <pc:docMk/>
          <pc:sldMk cId="1515474126" sldId="262"/>
        </pc:sldMkLst>
        <pc:spChg chg="mod">
          <ac:chgData name="Ryan Wiesenberg" userId="f12c3b7b9ea61242" providerId="LiveId" clId="{E35FC373-4CFD-4F2B-BD12-C7C63154D472}" dt="2021-09-15T18:25:59.498" v="33" actId="20577"/>
          <ac:spMkLst>
            <pc:docMk/>
            <pc:sldMk cId="1515474126" sldId="262"/>
            <ac:spMk id="5" creationId="{23A47BE0-13A7-49A0-A48C-024AEA861CC4}"/>
          </ac:spMkLst>
        </pc:spChg>
        <pc:picChg chg="add del mod">
          <ac:chgData name="Ryan Wiesenberg" userId="f12c3b7b9ea61242" providerId="LiveId" clId="{E35FC373-4CFD-4F2B-BD12-C7C63154D472}" dt="2021-09-15T18:26:16.571" v="35"/>
          <ac:picMkLst>
            <pc:docMk/>
            <pc:sldMk cId="1515474126" sldId="262"/>
            <ac:picMk id="3" creationId="{866CA721-818B-437F-BD46-6D6AE71AB745}"/>
          </ac:picMkLst>
        </pc:picChg>
        <pc:picChg chg="add mod">
          <ac:chgData name="Ryan Wiesenberg" userId="f12c3b7b9ea61242" providerId="LiveId" clId="{E35FC373-4CFD-4F2B-BD12-C7C63154D472}" dt="2021-09-15T18:26:51.136" v="36"/>
          <ac:picMkLst>
            <pc:docMk/>
            <pc:sldMk cId="1515474126" sldId="262"/>
            <ac:picMk id="4" creationId="{50E822F1-4625-4721-B5A5-7A01FE499182}"/>
          </ac:picMkLst>
        </pc:picChg>
      </pc:sldChg>
      <pc:sldChg chg="addSp delSp modSp modTransition modAnim">
        <pc:chgData name="Ryan Wiesenberg" userId="f12c3b7b9ea61242" providerId="LiveId" clId="{E35FC373-4CFD-4F2B-BD12-C7C63154D472}" dt="2021-09-15T18:30:34.436" v="39"/>
        <pc:sldMkLst>
          <pc:docMk/>
          <pc:sldMk cId="3460587569" sldId="263"/>
        </pc:sldMkLst>
        <pc:picChg chg="add del mod">
          <ac:chgData name="Ryan Wiesenberg" userId="f12c3b7b9ea61242" providerId="LiveId" clId="{E35FC373-4CFD-4F2B-BD12-C7C63154D472}" dt="2021-09-15T18:28:33.478" v="38"/>
          <ac:picMkLst>
            <pc:docMk/>
            <pc:sldMk cId="3460587569" sldId="263"/>
            <ac:picMk id="5" creationId="{1B01225B-2170-43A2-A1A7-591692C33FCD}"/>
          </ac:picMkLst>
        </pc:picChg>
        <pc:picChg chg="add mod">
          <ac:chgData name="Ryan Wiesenberg" userId="f12c3b7b9ea61242" providerId="LiveId" clId="{E35FC373-4CFD-4F2B-BD12-C7C63154D472}" dt="2021-09-15T18:30:34.436" v="39"/>
          <ac:picMkLst>
            <pc:docMk/>
            <pc:sldMk cId="3460587569" sldId="263"/>
            <ac:picMk id="6" creationId="{2A0DC607-6E38-4B5F-9452-2D47A34CBC79}"/>
          </ac:picMkLst>
        </pc:picChg>
      </pc:sldChg>
      <pc:sldChg chg="addSp modSp modTransition">
        <pc:chgData name="Ryan Wiesenberg" userId="f12c3b7b9ea61242" providerId="LiveId" clId="{E35FC373-4CFD-4F2B-BD12-C7C63154D472}" dt="2021-09-15T18:31:23.503" v="40"/>
        <pc:sldMkLst>
          <pc:docMk/>
          <pc:sldMk cId="1088564336" sldId="264"/>
        </pc:sldMkLst>
        <pc:picChg chg="add mod">
          <ac:chgData name="Ryan Wiesenberg" userId="f12c3b7b9ea61242" providerId="LiveId" clId="{E35FC373-4CFD-4F2B-BD12-C7C63154D472}" dt="2021-09-15T18:31:23.503" v="40"/>
          <ac:picMkLst>
            <pc:docMk/>
            <pc:sldMk cId="1088564336" sldId="264"/>
            <ac:picMk id="5" creationId="{F8AC9DF4-60AB-4C1E-A8DA-F4319AB90747}"/>
          </ac:picMkLst>
        </pc:picChg>
      </pc:sldChg>
      <pc:sldChg chg="addSp delSp modSp modTransition modAnim">
        <pc:chgData name="Ryan Wiesenberg" userId="f12c3b7b9ea61242" providerId="LiveId" clId="{E35FC373-4CFD-4F2B-BD12-C7C63154D472}" dt="2021-09-15T18:33:30.364" v="47"/>
        <pc:sldMkLst>
          <pc:docMk/>
          <pc:sldMk cId="3930721001" sldId="265"/>
        </pc:sldMkLst>
        <pc:picChg chg="add del mod">
          <ac:chgData name="Ryan Wiesenberg" userId="f12c3b7b9ea61242" providerId="LiveId" clId="{E35FC373-4CFD-4F2B-BD12-C7C63154D472}" dt="2021-09-15T18:31:36.256" v="42"/>
          <ac:picMkLst>
            <pc:docMk/>
            <pc:sldMk cId="3930721001" sldId="265"/>
            <ac:picMk id="5" creationId="{7888FD82-F810-461D-AB8B-61D43FA5CDCA}"/>
          </ac:picMkLst>
        </pc:picChg>
        <pc:picChg chg="add del mod">
          <ac:chgData name="Ryan Wiesenberg" userId="f12c3b7b9ea61242" providerId="LiveId" clId="{E35FC373-4CFD-4F2B-BD12-C7C63154D472}" dt="2021-09-15T18:32:04.635" v="44"/>
          <ac:picMkLst>
            <pc:docMk/>
            <pc:sldMk cId="3930721001" sldId="265"/>
            <ac:picMk id="9" creationId="{C6BBAF19-7CEC-4CCF-A7B7-8136B45F36D2}"/>
          </ac:picMkLst>
        </pc:picChg>
        <pc:picChg chg="add del mod">
          <ac:chgData name="Ryan Wiesenberg" userId="f12c3b7b9ea61242" providerId="LiveId" clId="{E35FC373-4CFD-4F2B-BD12-C7C63154D472}" dt="2021-09-15T18:32:12.534" v="46"/>
          <ac:picMkLst>
            <pc:docMk/>
            <pc:sldMk cId="3930721001" sldId="265"/>
            <ac:picMk id="10" creationId="{2594AFE2-A502-4382-A0FD-FEF2417F576C}"/>
          </ac:picMkLst>
        </pc:picChg>
        <pc:picChg chg="add mod">
          <ac:chgData name="Ryan Wiesenberg" userId="f12c3b7b9ea61242" providerId="LiveId" clId="{E35FC373-4CFD-4F2B-BD12-C7C63154D472}" dt="2021-09-15T18:33:30.364" v="47"/>
          <ac:picMkLst>
            <pc:docMk/>
            <pc:sldMk cId="3930721001" sldId="265"/>
            <ac:picMk id="11" creationId="{823FADAE-A633-4FF8-9E4E-47F00ADC074D}"/>
          </ac:picMkLst>
        </pc:picChg>
      </pc:sldChg>
    </pc:docChg>
  </pc:docChgLst>
  <pc:docChgLst>
    <pc:chgData name="Ryan Wiesenberg" userId="f12c3b7b9ea61242" providerId="LiveId" clId="{AD26E1E2-C233-4D87-98A1-731595FAF2B1}"/>
    <pc:docChg chg="undo custSel addSld modSld sldOrd">
      <pc:chgData name="Ryan Wiesenberg" userId="f12c3b7b9ea61242" providerId="LiveId" clId="{AD26E1E2-C233-4D87-98A1-731595FAF2B1}" dt="2021-09-13T01:01:42.998" v="6614" actId="208"/>
      <pc:docMkLst>
        <pc:docMk/>
      </pc:docMkLst>
      <pc:sldChg chg="modSp mod">
        <pc:chgData name="Ryan Wiesenberg" userId="f12c3b7b9ea61242" providerId="LiveId" clId="{AD26E1E2-C233-4D87-98A1-731595FAF2B1}" dt="2021-09-12T15:47:45.730" v="4577" actId="1038"/>
        <pc:sldMkLst>
          <pc:docMk/>
          <pc:sldMk cId="348118678" sldId="256"/>
        </pc:sldMkLst>
        <pc:spChg chg="mod">
          <ac:chgData name="Ryan Wiesenberg" userId="f12c3b7b9ea61242" providerId="LiveId" clId="{AD26E1E2-C233-4D87-98A1-731595FAF2B1}" dt="2021-09-12T15:47:45.730" v="4577" actId="1038"/>
          <ac:spMkLst>
            <pc:docMk/>
            <pc:sldMk cId="348118678" sldId="256"/>
            <ac:spMk id="3" creationId="{D24AA89B-CFDD-42D4-85D4-5C1FE73ABF77}"/>
          </ac:spMkLst>
        </pc:spChg>
      </pc:sldChg>
      <pc:sldChg chg="addSp modSp mod">
        <pc:chgData name="Ryan Wiesenberg" userId="f12c3b7b9ea61242" providerId="LiveId" clId="{AD26E1E2-C233-4D87-98A1-731595FAF2B1}" dt="2021-09-12T15:49:30.952" v="4619" actId="1076"/>
        <pc:sldMkLst>
          <pc:docMk/>
          <pc:sldMk cId="2154304071" sldId="257"/>
        </pc:sldMkLst>
        <pc:spChg chg="mod">
          <ac:chgData name="Ryan Wiesenberg" userId="f12c3b7b9ea61242" providerId="LiveId" clId="{AD26E1E2-C233-4D87-98A1-731595FAF2B1}" dt="2021-09-12T15:48:53.041" v="4616" actId="6549"/>
          <ac:spMkLst>
            <pc:docMk/>
            <pc:sldMk cId="2154304071" sldId="257"/>
            <ac:spMk id="3" creationId="{77696469-B8C9-4DC2-9E4E-275543095B79}"/>
          </ac:spMkLst>
        </pc:spChg>
        <pc:picChg chg="add mod">
          <ac:chgData name="Ryan Wiesenberg" userId="f12c3b7b9ea61242" providerId="LiveId" clId="{AD26E1E2-C233-4D87-98A1-731595FAF2B1}" dt="2021-09-12T15:49:30.952" v="4619" actId="1076"/>
          <ac:picMkLst>
            <pc:docMk/>
            <pc:sldMk cId="2154304071" sldId="257"/>
            <ac:picMk id="2052" creationId="{C34DC06B-8B89-4094-9818-AC4C54BBFB0E}"/>
          </ac:picMkLst>
        </pc:picChg>
      </pc:sldChg>
      <pc:sldChg chg="addSp delSp modSp add mod setBg">
        <pc:chgData name="Ryan Wiesenberg" userId="f12c3b7b9ea61242" providerId="LiveId" clId="{AD26E1E2-C233-4D87-98A1-731595FAF2B1}" dt="2021-09-12T15:55:20.736" v="4817" actId="20577"/>
        <pc:sldMkLst>
          <pc:docMk/>
          <pc:sldMk cId="3617891278" sldId="259"/>
        </pc:sldMkLst>
        <pc:spChg chg="mod">
          <ac:chgData name="Ryan Wiesenberg" userId="f12c3b7b9ea61242" providerId="LiveId" clId="{AD26E1E2-C233-4D87-98A1-731595FAF2B1}" dt="2021-09-12T15:53:59.414" v="4680" actId="26606"/>
          <ac:spMkLst>
            <pc:docMk/>
            <pc:sldMk cId="3617891278" sldId="259"/>
            <ac:spMk id="2" creationId="{E21C438B-B4FE-4AE3-9498-0425DD1C9EFC}"/>
          </ac:spMkLst>
        </pc:spChg>
        <pc:spChg chg="mod">
          <ac:chgData name="Ryan Wiesenberg" userId="f12c3b7b9ea61242" providerId="LiveId" clId="{AD26E1E2-C233-4D87-98A1-731595FAF2B1}" dt="2021-09-12T15:55:20.736" v="4817" actId="20577"/>
          <ac:spMkLst>
            <pc:docMk/>
            <pc:sldMk cId="3617891278" sldId="259"/>
            <ac:spMk id="3" creationId="{77696469-B8C9-4DC2-9E4E-275543095B79}"/>
          </ac:spMkLst>
        </pc:spChg>
        <pc:picChg chg="add del mod">
          <ac:chgData name="Ryan Wiesenberg" userId="f12c3b7b9ea61242" providerId="LiveId" clId="{AD26E1E2-C233-4D87-98A1-731595FAF2B1}" dt="2021-09-11T23:38:02.685" v="3136" actId="21"/>
          <ac:picMkLst>
            <pc:docMk/>
            <pc:sldMk cId="3617891278" sldId="259"/>
            <ac:picMk id="5122" creationId="{FC0BB18A-4F62-4660-A7D0-9C06F3484078}"/>
          </ac:picMkLst>
        </pc:picChg>
        <pc:picChg chg="add mod ord">
          <ac:chgData name="Ryan Wiesenberg" userId="f12c3b7b9ea61242" providerId="LiveId" clId="{AD26E1E2-C233-4D87-98A1-731595FAF2B1}" dt="2021-09-12T15:53:59.414" v="4680" actId="26606"/>
          <ac:picMkLst>
            <pc:docMk/>
            <pc:sldMk cId="3617891278" sldId="259"/>
            <ac:picMk id="5124" creationId="{0E8B7D70-E544-4B4E-9832-3971185DE35F}"/>
          </ac:picMkLst>
        </pc:picChg>
      </pc:sldChg>
      <pc:sldChg chg="addSp delSp modSp add mod ord setBg">
        <pc:chgData name="Ryan Wiesenberg" userId="f12c3b7b9ea61242" providerId="LiveId" clId="{AD26E1E2-C233-4D87-98A1-731595FAF2B1}" dt="2021-09-12T15:50:50.621" v="4660" actId="20577"/>
        <pc:sldMkLst>
          <pc:docMk/>
          <pc:sldMk cId="998725184" sldId="260"/>
        </pc:sldMkLst>
        <pc:spChg chg="mod">
          <ac:chgData name="Ryan Wiesenberg" userId="f12c3b7b9ea61242" providerId="LiveId" clId="{AD26E1E2-C233-4D87-98A1-731595FAF2B1}" dt="2021-09-12T15:50:50.621" v="4660" actId="20577"/>
          <ac:spMkLst>
            <pc:docMk/>
            <pc:sldMk cId="998725184" sldId="260"/>
            <ac:spMk id="2" creationId="{E21C438B-B4FE-4AE3-9498-0425DD1C9EFC}"/>
          </ac:spMkLst>
        </pc:spChg>
        <pc:spChg chg="mod">
          <ac:chgData name="Ryan Wiesenberg" userId="f12c3b7b9ea61242" providerId="LiveId" clId="{AD26E1E2-C233-4D87-98A1-731595FAF2B1}" dt="2021-09-12T15:02:58.705" v="3158" actId="20577"/>
          <ac:spMkLst>
            <pc:docMk/>
            <pc:sldMk cId="998725184" sldId="260"/>
            <ac:spMk id="3" creationId="{77696469-B8C9-4DC2-9E4E-275543095B79}"/>
          </ac:spMkLst>
        </pc:spChg>
        <pc:picChg chg="add del">
          <ac:chgData name="Ryan Wiesenberg" userId="f12c3b7b9ea61242" providerId="LiveId" clId="{AD26E1E2-C233-4D87-98A1-731595FAF2B1}" dt="2021-09-11T23:32:20.611" v="3098" actId="26606"/>
          <ac:picMkLst>
            <pc:docMk/>
            <pc:sldMk cId="998725184" sldId="260"/>
            <ac:picMk id="71" creationId="{B536FA4E-0152-4E27-91DA-0FC22D1846BB}"/>
          </ac:picMkLst>
        </pc:picChg>
        <pc:picChg chg="add mod">
          <ac:chgData name="Ryan Wiesenberg" userId="f12c3b7b9ea61242" providerId="LiveId" clId="{AD26E1E2-C233-4D87-98A1-731595FAF2B1}" dt="2021-09-11T23:32:26.761" v="3101" actId="14100"/>
          <ac:picMkLst>
            <pc:docMk/>
            <pc:sldMk cId="998725184" sldId="260"/>
            <ac:picMk id="4098" creationId="{43BCEF06-520D-4E81-B8DB-F8ADA1DD3FA5}"/>
          </ac:picMkLst>
        </pc:picChg>
        <pc:picChg chg="add mod">
          <ac:chgData name="Ryan Wiesenberg" userId="f12c3b7b9ea61242" providerId="LiveId" clId="{AD26E1E2-C233-4D87-98A1-731595FAF2B1}" dt="2021-09-11T23:33:33.851" v="3106" actId="1076"/>
          <ac:picMkLst>
            <pc:docMk/>
            <pc:sldMk cId="998725184" sldId="260"/>
            <ac:picMk id="4100" creationId="{D0210D11-A68A-4787-A9E5-180AB6461E1D}"/>
          </ac:picMkLst>
        </pc:picChg>
        <pc:picChg chg="add mod">
          <ac:chgData name="Ryan Wiesenberg" userId="f12c3b7b9ea61242" providerId="LiveId" clId="{AD26E1E2-C233-4D87-98A1-731595FAF2B1}" dt="2021-09-11T23:35:32.045" v="3116" actId="14100"/>
          <ac:picMkLst>
            <pc:docMk/>
            <pc:sldMk cId="998725184" sldId="260"/>
            <ac:picMk id="4102" creationId="{7419F654-4976-44D6-B1D8-6410B4F27466}"/>
          </ac:picMkLst>
        </pc:picChg>
      </pc:sldChg>
      <pc:sldChg chg="modSp add mod">
        <pc:chgData name="Ryan Wiesenberg" userId="f12c3b7b9ea61242" providerId="LiveId" clId="{AD26E1E2-C233-4D87-98A1-731595FAF2B1}" dt="2021-09-12T15:50:34.580" v="4638" actId="20577"/>
        <pc:sldMkLst>
          <pc:docMk/>
          <pc:sldMk cId="1645410217" sldId="261"/>
        </pc:sldMkLst>
        <pc:spChg chg="mod">
          <ac:chgData name="Ryan Wiesenberg" userId="f12c3b7b9ea61242" providerId="LiveId" clId="{AD26E1E2-C233-4D87-98A1-731595FAF2B1}" dt="2021-09-12T15:50:34.580" v="4638" actId="20577"/>
          <ac:spMkLst>
            <pc:docMk/>
            <pc:sldMk cId="1645410217" sldId="261"/>
            <ac:spMk id="2" creationId="{E21C438B-B4FE-4AE3-9498-0425DD1C9EFC}"/>
          </ac:spMkLst>
        </pc:spChg>
        <pc:spChg chg="mod">
          <ac:chgData name="Ryan Wiesenberg" userId="f12c3b7b9ea61242" providerId="LiveId" clId="{AD26E1E2-C233-4D87-98A1-731595FAF2B1}" dt="2021-09-11T23:13:14.793" v="2052" actId="20577"/>
          <ac:spMkLst>
            <pc:docMk/>
            <pc:sldMk cId="1645410217" sldId="261"/>
            <ac:spMk id="3" creationId="{77696469-B8C9-4DC2-9E4E-275543095B79}"/>
          </ac:spMkLst>
        </pc:spChg>
      </pc:sldChg>
      <pc:sldChg chg="addSp delSp modSp add mod setBg">
        <pc:chgData name="Ryan Wiesenberg" userId="f12c3b7b9ea61242" providerId="LiveId" clId="{AD26E1E2-C233-4D87-98A1-731595FAF2B1}" dt="2021-09-12T15:16:22.424" v="3606" actId="20577"/>
        <pc:sldMkLst>
          <pc:docMk/>
          <pc:sldMk cId="1515474126" sldId="262"/>
        </pc:sldMkLst>
        <pc:spChg chg="mod">
          <ac:chgData name="Ryan Wiesenberg" userId="f12c3b7b9ea61242" providerId="LiveId" clId="{AD26E1E2-C233-4D87-98A1-731595FAF2B1}" dt="2021-09-12T15:09:58.761" v="3220" actId="26606"/>
          <ac:spMkLst>
            <pc:docMk/>
            <pc:sldMk cId="1515474126" sldId="262"/>
            <ac:spMk id="2" creationId="{E21C438B-B4FE-4AE3-9498-0425DD1C9EFC}"/>
          </ac:spMkLst>
        </pc:spChg>
        <pc:spChg chg="add">
          <ac:chgData name="Ryan Wiesenberg" userId="f12c3b7b9ea61242" providerId="LiveId" clId="{AD26E1E2-C233-4D87-98A1-731595FAF2B1}" dt="2021-09-12T15:09:58.761" v="3220" actId="26606"/>
          <ac:spMkLst>
            <pc:docMk/>
            <pc:sldMk cId="1515474126" sldId="262"/>
            <ac:spMk id="3" creationId="{37D54B6C-87D0-4C03-8335-3955179D2B5B}"/>
          </ac:spMkLst>
        </pc:spChg>
        <pc:spChg chg="del mod">
          <ac:chgData name="Ryan Wiesenberg" userId="f12c3b7b9ea61242" providerId="LiveId" clId="{AD26E1E2-C233-4D87-98A1-731595FAF2B1}" dt="2021-09-12T15:05:56.153" v="3202" actId="478"/>
          <ac:spMkLst>
            <pc:docMk/>
            <pc:sldMk cId="1515474126" sldId="262"/>
            <ac:spMk id="3" creationId="{77696469-B8C9-4DC2-9E4E-275543095B79}"/>
          </ac:spMkLst>
        </pc:spChg>
        <pc:spChg chg="add mod">
          <ac:chgData name="Ryan Wiesenberg" userId="f12c3b7b9ea61242" providerId="LiveId" clId="{AD26E1E2-C233-4D87-98A1-731595FAF2B1}" dt="2021-09-12T15:16:22.424" v="3606" actId="20577"/>
          <ac:spMkLst>
            <pc:docMk/>
            <pc:sldMk cId="1515474126" sldId="262"/>
            <ac:spMk id="5" creationId="{23A47BE0-13A7-49A0-A48C-024AEA861CC4}"/>
          </ac:spMkLst>
        </pc:spChg>
        <pc:spChg chg="add del mod">
          <ac:chgData name="Ryan Wiesenberg" userId="f12c3b7b9ea61242" providerId="LiveId" clId="{AD26E1E2-C233-4D87-98A1-731595FAF2B1}" dt="2021-09-12T15:05:50.396" v="3201"/>
          <ac:spMkLst>
            <pc:docMk/>
            <pc:sldMk cId="1515474126" sldId="262"/>
            <ac:spMk id="7" creationId="{F5F7FD7C-A84F-4378-8D16-271F39D8DE4E}"/>
          </ac:spMkLst>
        </pc:spChg>
        <pc:picChg chg="del">
          <ac:chgData name="Ryan Wiesenberg" userId="f12c3b7b9ea61242" providerId="LiveId" clId="{AD26E1E2-C233-4D87-98A1-731595FAF2B1}" dt="2021-09-12T15:03:06.741" v="3159" actId="478"/>
          <ac:picMkLst>
            <pc:docMk/>
            <pc:sldMk cId="1515474126" sldId="262"/>
            <ac:picMk id="4098" creationId="{43BCEF06-520D-4E81-B8DB-F8ADA1DD3FA5}"/>
          </ac:picMkLst>
        </pc:picChg>
        <pc:picChg chg="del">
          <ac:chgData name="Ryan Wiesenberg" userId="f12c3b7b9ea61242" providerId="LiveId" clId="{AD26E1E2-C233-4D87-98A1-731595FAF2B1}" dt="2021-09-12T15:03:06.741" v="3159" actId="478"/>
          <ac:picMkLst>
            <pc:docMk/>
            <pc:sldMk cId="1515474126" sldId="262"/>
            <ac:picMk id="4100" creationId="{D0210D11-A68A-4787-A9E5-180AB6461E1D}"/>
          </ac:picMkLst>
        </pc:picChg>
        <pc:picChg chg="del">
          <ac:chgData name="Ryan Wiesenberg" userId="f12c3b7b9ea61242" providerId="LiveId" clId="{AD26E1E2-C233-4D87-98A1-731595FAF2B1}" dt="2021-09-12T15:03:06.741" v="3159" actId="478"/>
          <ac:picMkLst>
            <pc:docMk/>
            <pc:sldMk cId="1515474126" sldId="262"/>
            <ac:picMk id="4102" creationId="{7419F654-4976-44D6-B1D8-6410B4F27466}"/>
          </ac:picMkLst>
        </pc:picChg>
        <pc:picChg chg="add mod ord">
          <ac:chgData name="Ryan Wiesenberg" userId="f12c3b7b9ea61242" providerId="LiveId" clId="{AD26E1E2-C233-4D87-98A1-731595FAF2B1}" dt="2021-09-12T15:09:58.761" v="3220" actId="26606"/>
          <ac:picMkLst>
            <pc:docMk/>
            <pc:sldMk cId="1515474126" sldId="262"/>
            <ac:picMk id="7170" creationId="{7F743418-F4E5-48B1-971A-FD187EF4DA76}"/>
          </ac:picMkLst>
        </pc:picChg>
      </pc:sldChg>
      <pc:sldChg chg="addSp modSp add mod setBg">
        <pc:chgData name="Ryan Wiesenberg" userId="f12c3b7b9ea61242" providerId="LiveId" clId="{AD26E1E2-C233-4D87-98A1-731595FAF2B1}" dt="2021-09-13T00:50:27.017" v="5994" actId="27636"/>
        <pc:sldMkLst>
          <pc:docMk/>
          <pc:sldMk cId="3460587569" sldId="263"/>
        </pc:sldMkLst>
        <pc:spChg chg="mod">
          <ac:chgData name="Ryan Wiesenberg" userId="f12c3b7b9ea61242" providerId="LiveId" clId="{AD26E1E2-C233-4D87-98A1-731595FAF2B1}" dt="2021-09-12T15:44:45.293" v="4461" actId="26606"/>
          <ac:spMkLst>
            <pc:docMk/>
            <pc:sldMk cId="3460587569" sldId="263"/>
            <ac:spMk id="2" creationId="{E21C438B-B4FE-4AE3-9498-0425DD1C9EFC}"/>
          </ac:spMkLst>
        </pc:spChg>
        <pc:spChg chg="mod">
          <ac:chgData name="Ryan Wiesenberg" userId="f12c3b7b9ea61242" providerId="LiveId" clId="{AD26E1E2-C233-4D87-98A1-731595FAF2B1}" dt="2021-09-13T00:50:27.017" v="5994" actId="27636"/>
          <ac:spMkLst>
            <pc:docMk/>
            <pc:sldMk cId="3460587569" sldId="263"/>
            <ac:spMk id="3" creationId="{77696469-B8C9-4DC2-9E4E-275543095B79}"/>
          </ac:spMkLst>
        </pc:spChg>
        <pc:picChg chg="add mod ord">
          <ac:chgData name="Ryan Wiesenberg" userId="f12c3b7b9ea61242" providerId="LiveId" clId="{AD26E1E2-C233-4D87-98A1-731595FAF2B1}" dt="2021-09-12T15:44:45.293" v="4461" actId="26606"/>
          <ac:picMkLst>
            <pc:docMk/>
            <pc:sldMk cId="3460587569" sldId="263"/>
            <ac:picMk id="4" creationId="{2849983B-7419-4F9E-AA37-4EB094C1A321}"/>
          </ac:picMkLst>
        </pc:picChg>
        <pc:picChg chg="add">
          <ac:chgData name="Ryan Wiesenberg" userId="f12c3b7b9ea61242" providerId="LiveId" clId="{AD26E1E2-C233-4D87-98A1-731595FAF2B1}" dt="2021-09-12T15:44:45.293" v="4461" actId="26606"/>
          <ac:picMkLst>
            <pc:docMk/>
            <pc:sldMk cId="3460587569" sldId="263"/>
            <ac:picMk id="9" creationId="{B536FA4E-0152-4E27-91DA-0FC22D1846BB}"/>
          </ac:picMkLst>
        </pc:picChg>
      </pc:sldChg>
      <pc:sldChg chg="addSp modSp add mod">
        <pc:chgData name="Ryan Wiesenberg" userId="f12c3b7b9ea61242" providerId="LiveId" clId="{AD26E1E2-C233-4D87-98A1-731595FAF2B1}" dt="2021-09-13T00:37:52.473" v="5679" actId="14100"/>
        <pc:sldMkLst>
          <pc:docMk/>
          <pc:sldMk cId="1088564336" sldId="264"/>
        </pc:sldMkLst>
        <pc:spChg chg="mod">
          <ac:chgData name="Ryan Wiesenberg" userId="f12c3b7b9ea61242" providerId="LiveId" clId="{AD26E1E2-C233-4D87-98A1-731595FAF2B1}" dt="2021-09-12T15:51:39.264" v="4678" actId="20577"/>
          <ac:spMkLst>
            <pc:docMk/>
            <pc:sldMk cId="1088564336" sldId="264"/>
            <ac:spMk id="2" creationId="{E21C438B-B4FE-4AE3-9498-0425DD1C9EFC}"/>
          </ac:spMkLst>
        </pc:spChg>
        <pc:spChg chg="mod">
          <ac:chgData name="Ryan Wiesenberg" userId="f12c3b7b9ea61242" providerId="LiveId" clId="{AD26E1E2-C233-4D87-98A1-731595FAF2B1}" dt="2021-09-12T15:41:23.012" v="4450" actId="21"/>
          <ac:spMkLst>
            <pc:docMk/>
            <pc:sldMk cId="1088564336" sldId="264"/>
            <ac:spMk id="3" creationId="{77696469-B8C9-4DC2-9E4E-275543095B79}"/>
          </ac:spMkLst>
        </pc:spChg>
        <pc:spChg chg="add mod">
          <ac:chgData name="Ryan Wiesenberg" userId="f12c3b7b9ea61242" providerId="LiveId" clId="{AD26E1E2-C233-4D87-98A1-731595FAF2B1}" dt="2021-09-13T00:28:23.291" v="5678" actId="20577"/>
          <ac:spMkLst>
            <pc:docMk/>
            <pc:sldMk cId="1088564336" sldId="264"/>
            <ac:spMk id="4" creationId="{445D9EE4-A7A7-4DC6-B274-EBCFDC64139B}"/>
          </ac:spMkLst>
        </pc:spChg>
        <pc:picChg chg="add mod">
          <ac:chgData name="Ryan Wiesenberg" userId="f12c3b7b9ea61242" providerId="LiveId" clId="{AD26E1E2-C233-4D87-98A1-731595FAF2B1}" dt="2021-09-13T00:37:52.473" v="5679" actId="14100"/>
          <ac:picMkLst>
            <pc:docMk/>
            <pc:sldMk cId="1088564336" sldId="264"/>
            <ac:picMk id="8194" creationId="{D4B6B9C0-0047-423F-B058-9F978523015E}"/>
          </ac:picMkLst>
        </pc:picChg>
      </pc:sldChg>
      <pc:sldChg chg="addSp delSp modSp add mod">
        <pc:chgData name="Ryan Wiesenberg" userId="f12c3b7b9ea61242" providerId="LiveId" clId="{AD26E1E2-C233-4D87-98A1-731595FAF2B1}" dt="2021-09-13T01:01:42.998" v="6614" actId="208"/>
        <pc:sldMkLst>
          <pc:docMk/>
          <pc:sldMk cId="3930721001" sldId="265"/>
        </pc:sldMkLst>
        <pc:spChg chg="mod">
          <ac:chgData name="Ryan Wiesenberg" userId="f12c3b7b9ea61242" providerId="LiveId" clId="{AD26E1E2-C233-4D87-98A1-731595FAF2B1}" dt="2021-09-13T00:49:55.002" v="5990" actId="20577"/>
          <ac:spMkLst>
            <pc:docMk/>
            <pc:sldMk cId="3930721001" sldId="265"/>
            <ac:spMk id="2" creationId="{E21C438B-B4FE-4AE3-9498-0425DD1C9EFC}"/>
          </ac:spMkLst>
        </pc:spChg>
        <pc:spChg chg="mod">
          <ac:chgData name="Ryan Wiesenberg" userId="f12c3b7b9ea61242" providerId="LiveId" clId="{AD26E1E2-C233-4D87-98A1-731595FAF2B1}" dt="2021-09-13T00:50:37.194" v="6005" actId="20577"/>
          <ac:spMkLst>
            <pc:docMk/>
            <pc:sldMk cId="3930721001" sldId="265"/>
            <ac:spMk id="3" creationId="{77696469-B8C9-4DC2-9E4E-275543095B79}"/>
          </ac:spMkLst>
        </pc:spChg>
        <pc:spChg chg="mod">
          <ac:chgData name="Ryan Wiesenberg" userId="f12c3b7b9ea61242" providerId="LiveId" clId="{AD26E1E2-C233-4D87-98A1-731595FAF2B1}" dt="2021-09-13T00:38:09.151" v="5683" actId="27636"/>
          <ac:spMkLst>
            <pc:docMk/>
            <pc:sldMk cId="3930721001" sldId="265"/>
            <ac:spMk id="4" creationId="{445D9EE4-A7A7-4DC6-B274-EBCFDC64139B}"/>
          </ac:spMkLst>
        </pc:spChg>
        <pc:spChg chg="add mod">
          <ac:chgData name="Ryan Wiesenberg" userId="f12c3b7b9ea61242" providerId="LiveId" clId="{AD26E1E2-C233-4D87-98A1-731595FAF2B1}" dt="2021-09-13T00:56:47.868" v="6601" actId="313"/>
          <ac:spMkLst>
            <pc:docMk/>
            <pc:sldMk cId="3930721001" sldId="265"/>
            <ac:spMk id="6" creationId="{8B4A9573-15BD-4070-936F-AB331FB70F1D}"/>
          </ac:spMkLst>
        </pc:spChg>
        <pc:spChg chg="add mod">
          <ac:chgData name="Ryan Wiesenberg" userId="f12c3b7b9ea61242" providerId="LiveId" clId="{AD26E1E2-C233-4D87-98A1-731595FAF2B1}" dt="2021-09-13T01:01:42.998" v="6614" actId="208"/>
          <ac:spMkLst>
            <pc:docMk/>
            <pc:sldMk cId="3930721001" sldId="265"/>
            <ac:spMk id="8" creationId="{6F976B7A-6871-4A97-A524-CEB324C750BA}"/>
          </ac:spMkLst>
        </pc:spChg>
        <pc:picChg chg="add mod">
          <ac:chgData name="Ryan Wiesenberg" userId="f12c3b7b9ea61242" providerId="LiveId" clId="{AD26E1E2-C233-4D87-98A1-731595FAF2B1}" dt="2021-09-13T01:00:44.295" v="6605" actId="1076"/>
          <ac:picMkLst>
            <pc:docMk/>
            <pc:sldMk cId="3930721001" sldId="265"/>
            <ac:picMk id="7" creationId="{DFEEAB08-1CFC-4337-A418-F49BCAB83E42}"/>
          </ac:picMkLst>
        </pc:picChg>
        <pc:picChg chg="del">
          <ac:chgData name="Ryan Wiesenberg" userId="f12c3b7b9ea61242" providerId="LiveId" clId="{AD26E1E2-C233-4D87-98A1-731595FAF2B1}" dt="2021-09-13T00:38:06.748" v="5681" actId="478"/>
          <ac:picMkLst>
            <pc:docMk/>
            <pc:sldMk cId="3930721001" sldId="265"/>
            <ac:picMk id="8194" creationId="{D4B6B9C0-0047-423F-B058-9F978523015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FB50FC-66C7-46D2-AA88-B294CEBBDA6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1444476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FB50FC-66C7-46D2-AA88-B294CEBBDA6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193051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FB50FC-66C7-46D2-AA88-B294CEBBDA6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370933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FB50FC-66C7-46D2-AA88-B294CEBBDA6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BF603-91A5-4E3B-845B-E57A5F8449ED}"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24884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FB50FC-66C7-46D2-AA88-B294CEBBDA6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4172273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FB50FC-66C7-46D2-AA88-B294CEBBDA6A}"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2402095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FB50FC-66C7-46D2-AA88-B294CEBBDA6A}"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185157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FB50FC-66C7-46D2-AA88-B294CEBBDA6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4164972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FB50FC-66C7-46D2-AA88-B294CEBBDA6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178079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FB50FC-66C7-46D2-AA88-B294CEBBDA6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631416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FB50FC-66C7-46D2-AA88-B294CEBBDA6A}"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390926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FB50FC-66C7-46D2-AA88-B294CEBBDA6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213873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FB50FC-66C7-46D2-AA88-B294CEBBDA6A}"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389625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FB50FC-66C7-46D2-AA88-B294CEBBDA6A}"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77810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FB50FC-66C7-46D2-AA88-B294CEBBDA6A}"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202725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FB50FC-66C7-46D2-AA88-B294CEBBDA6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242969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FB50FC-66C7-46D2-AA88-B294CEBBDA6A}"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BBF603-91A5-4E3B-845B-E57A5F8449ED}" type="slidenum">
              <a:rPr lang="en-US" smtClean="0"/>
              <a:t>‹#›</a:t>
            </a:fld>
            <a:endParaRPr lang="en-US"/>
          </a:p>
        </p:txBody>
      </p:sp>
    </p:spTree>
    <p:extLst>
      <p:ext uri="{BB962C8B-B14F-4D97-AF65-F5344CB8AC3E}">
        <p14:creationId xmlns:p14="http://schemas.microsoft.com/office/powerpoint/2010/main" val="100636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4FB50FC-66C7-46D2-AA88-B294CEBBDA6A}" type="datetimeFigureOut">
              <a:rPr lang="en-US" smtClean="0"/>
              <a:t>9/15/2021</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DBBF603-91A5-4E3B-845B-E57A5F8449ED}" type="slidenum">
              <a:rPr lang="en-US" smtClean="0"/>
              <a:t>‹#›</a:t>
            </a:fld>
            <a:endParaRPr lang="en-US"/>
          </a:p>
        </p:txBody>
      </p:sp>
    </p:spTree>
    <p:extLst>
      <p:ext uri="{BB962C8B-B14F-4D97-AF65-F5344CB8AC3E}">
        <p14:creationId xmlns:p14="http://schemas.microsoft.com/office/powerpoint/2010/main" val="250705762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9BA132-A3AB-42E7-8472-B73E76BF885D}"/>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b="174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D24AA89B-CFDD-42D4-85D4-5C1FE73ABF77}"/>
              </a:ext>
            </a:extLst>
          </p:cNvPr>
          <p:cNvSpPr>
            <a:spLocks noGrp="1"/>
          </p:cNvSpPr>
          <p:nvPr>
            <p:ph type="subTitle" idx="1"/>
          </p:nvPr>
        </p:nvSpPr>
        <p:spPr>
          <a:xfrm>
            <a:off x="9180096" y="5154168"/>
            <a:ext cx="2346158" cy="1261872"/>
          </a:xfrm>
          <a:solidFill>
            <a:schemeClr val="bg1">
              <a:lumMod val="85000"/>
              <a:lumOff val="15000"/>
            </a:schemeClr>
          </a:solidFill>
          <a:ln>
            <a:solidFill>
              <a:schemeClr val="tx1">
                <a:lumMod val="65000"/>
              </a:schemeClr>
            </a:solidFill>
          </a:ln>
        </p:spPr>
        <p:txBody>
          <a:bodyPr anchor="ctr">
            <a:normAutofit/>
          </a:bodyPr>
          <a:lstStyle/>
          <a:p>
            <a:pPr algn="l"/>
            <a:r>
              <a:rPr lang="en-US" sz="2000" dirty="0">
                <a:solidFill>
                  <a:schemeClr val="tx2"/>
                </a:solidFill>
              </a:rPr>
              <a:t>Ryan Wiesenberg</a:t>
            </a:r>
          </a:p>
          <a:p>
            <a:pPr algn="l"/>
            <a:r>
              <a:rPr lang="en-US" sz="2000" dirty="0">
                <a:solidFill>
                  <a:schemeClr val="tx2"/>
                </a:solidFill>
              </a:rPr>
              <a:t>CIS 587: Fall 2021</a:t>
            </a:r>
          </a:p>
        </p:txBody>
      </p:sp>
      <p:pic>
        <p:nvPicPr>
          <p:cNvPr id="6" name="Audio 5">
            <a:hlinkClick r:id="" action="ppaction://media"/>
            <a:extLst>
              <a:ext uri="{FF2B5EF4-FFF2-40B4-BE49-F238E27FC236}">
                <a16:creationId xmlns:a16="http://schemas.microsoft.com/office/drawing/2014/main" id="{45456ED2-68F8-47AF-A384-D5CD9E7C38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118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042"/>
    </mc:Choice>
    <mc:Fallback>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p:txBody>
          <a:bodyPr/>
          <a:lstStyle/>
          <a:p>
            <a:r>
              <a:rPr lang="en-US" dirty="0"/>
              <a:t>Closing Thoughts</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p:txBody>
          <a:bodyPr>
            <a:normAutofit/>
          </a:bodyPr>
          <a:lstStyle/>
          <a:p>
            <a:pPr marL="36900" indent="0">
              <a:buNone/>
            </a:pPr>
            <a:endParaRPr lang="en-US" sz="2200" dirty="0"/>
          </a:p>
          <a:p>
            <a:pPr marL="36900" indent="0">
              <a:buNone/>
            </a:pPr>
            <a:endParaRPr lang="en-US" sz="2200" dirty="0"/>
          </a:p>
        </p:txBody>
      </p:sp>
      <p:sp>
        <p:nvSpPr>
          <p:cNvPr id="4" name="Content Placeholder 2">
            <a:extLst>
              <a:ext uri="{FF2B5EF4-FFF2-40B4-BE49-F238E27FC236}">
                <a16:creationId xmlns:a16="http://schemas.microsoft.com/office/drawing/2014/main" id="{445D9EE4-A7A7-4DC6-B274-EBCFDC64139B}"/>
              </a:ext>
            </a:extLst>
          </p:cNvPr>
          <p:cNvSpPr txBox="1">
            <a:spLocks/>
          </p:cNvSpPr>
          <p:nvPr/>
        </p:nvSpPr>
        <p:spPr>
          <a:xfrm>
            <a:off x="1066195" y="18848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endParaRPr lang="en-US" sz="2400" dirty="0"/>
          </a:p>
        </p:txBody>
      </p:sp>
      <p:sp>
        <p:nvSpPr>
          <p:cNvPr id="6" name="Content Placeholder 2">
            <a:extLst>
              <a:ext uri="{FF2B5EF4-FFF2-40B4-BE49-F238E27FC236}">
                <a16:creationId xmlns:a16="http://schemas.microsoft.com/office/drawing/2014/main" id="{8B4A9573-15BD-4070-936F-AB331FB70F1D}"/>
              </a:ext>
            </a:extLst>
          </p:cNvPr>
          <p:cNvSpPr txBox="1">
            <a:spLocks/>
          </p:cNvSpPr>
          <p:nvPr/>
        </p:nvSpPr>
        <p:spPr>
          <a:xfrm>
            <a:off x="1218595" y="20372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2400" dirty="0"/>
              <a:t>Strengths:</a:t>
            </a:r>
          </a:p>
          <a:p>
            <a:r>
              <a:rPr lang="en-US" sz="2400" dirty="0"/>
              <a:t>Strong, collaborative, procedural storytelling</a:t>
            </a:r>
          </a:p>
          <a:p>
            <a:r>
              <a:rPr lang="en-US" sz="2400" dirty="0"/>
              <a:t>Diverse side objectives and storylines</a:t>
            </a:r>
          </a:p>
          <a:p>
            <a:pPr marL="36900" indent="0">
              <a:buNone/>
            </a:pPr>
            <a:r>
              <a:rPr lang="en-US" sz="2400" dirty="0"/>
              <a:t>Weaknesses</a:t>
            </a:r>
          </a:p>
          <a:p>
            <a:r>
              <a:rPr lang="en-US" sz="2400" dirty="0"/>
              <a:t>Learning curve for how actions effect the colony</a:t>
            </a:r>
          </a:p>
          <a:p>
            <a:pPr lvl="1"/>
            <a:r>
              <a:rPr lang="en-US" sz="2200" dirty="0"/>
              <a:t>Potential fix: more directed tutorial </a:t>
            </a:r>
          </a:p>
          <a:p>
            <a:r>
              <a:rPr lang="en-US" sz="2400" dirty="0"/>
              <a:t>Shallow world-building depth</a:t>
            </a:r>
          </a:p>
          <a:p>
            <a:pPr lvl="1"/>
            <a:r>
              <a:rPr lang="en-US" sz="2200" dirty="0"/>
              <a:t>Potential fix: add some historical events and object lore generation</a:t>
            </a:r>
          </a:p>
          <a:p>
            <a:pPr marL="36900" indent="0">
              <a:buNone/>
            </a:pPr>
            <a:r>
              <a:rPr lang="en-US" sz="2400" dirty="0"/>
              <a:t>Worth Purchasing: Yes, generated content creates hours of replay ability  </a:t>
            </a:r>
          </a:p>
          <a:p>
            <a:pPr marL="36900" indent="0">
              <a:buNone/>
            </a:pPr>
            <a:endParaRPr lang="en-US" sz="2400" dirty="0"/>
          </a:p>
          <a:p>
            <a:endParaRPr lang="en-US" sz="2400" dirty="0"/>
          </a:p>
        </p:txBody>
      </p:sp>
      <p:pic>
        <p:nvPicPr>
          <p:cNvPr id="7" name="Picture 6">
            <a:extLst>
              <a:ext uri="{FF2B5EF4-FFF2-40B4-BE49-F238E27FC236}">
                <a16:creationId xmlns:a16="http://schemas.microsoft.com/office/drawing/2014/main" id="{DFEEAB08-1CFC-4337-A418-F49BCAB83E42}"/>
              </a:ext>
            </a:extLst>
          </p:cNvPr>
          <p:cNvPicPr>
            <a:picLocks noChangeAspect="1"/>
          </p:cNvPicPr>
          <p:nvPr/>
        </p:nvPicPr>
        <p:blipFill>
          <a:blip r:embed="rId4"/>
          <a:stretch>
            <a:fillRect/>
          </a:stretch>
        </p:blipFill>
        <p:spPr>
          <a:xfrm>
            <a:off x="8516862" y="1130106"/>
            <a:ext cx="2608943" cy="2608943"/>
          </a:xfrm>
          <a:prstGeom prst="rect">
            <a:avLst/>
          </a:prstGeom>
        </p:spPr>
      </p:pic>
      <p:sp>
        <p:nvSpPr>
          <p:cNvPr id="8" name="L-Shape 7">
            <a:extLst>
              <a:ext uri="{FF2B5EF4-FFF2-40B4-BE49-F238E27FC236}">
                <a16:creationId xmlns:a16="http://schemas.microsoft.com/office/drawing/2014/main" id="{6F976B7A-6871-4A97-A524-CEB324C750BA}"/>
              </a:ext>
            </a:extLst>
          </p:cNvPr>
          <p:cNvSpPr/>
          <p:nvPr/>
        </p:nvSpPr>
        <p:spPr>
          <a:xfrm rot="19019352">
            <a:off x="9923905" y="894663"/>
            <a:ext cx="1540422" cy="715040"/>
          </a:xfrm>
          <a:prstGeom prst="corner">
            <a:avLst>
              <a:gd name="adj1" fmla="val 41294"/>
              <a:gd name="adj2" fmla="val 3762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823FADAE-A633-4FF8-9E4E-47F00ADC0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0721001"/>
      </p:ext>
    </p:extLst>
  </p:cSld>
  <p:clrMapOvr>
    <a:masterClrMapping/>
  </p:clrMapOvr>
  <mc:AlternateContent xmlns:mc="http://schemas.openxmlformats.org/markup-compatibility/2006">
    <mc:Choice xmlns:p14="http://schemas.microsoft.com/office/powerpoint/2010/main" Requires="p14">
      <p:transition spd="slow" p14:dur="2000" advTm="73506"/>
    </mc:Choice>
    <mc:Fallback>
      <p:transition spd="slow" advTm="7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p:txBody>
          <a:bodyPr/>
          <a:lstStyle/>
          <a:p>
            <a:r>
              <a:rPr lang="en-US" dirty="0"/>
              <a:t>Basic Information</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p:txBody>
          <a:bodyPr>
            <a:normAutofit/>
          </a:bodyPr>
          <a:lstStyle/>
          <a:p>
            <a:r>
              <a:rPr lang="en-US" sz="2400" dirty="0" err="1"/>
              <a:t>RimWorld</a:t>
            </a:r>
            <a:r>
              <a:rPr lang="en-US" sz="2400" dirty="0"/>
              <a:t> is a 2D colony-sim with a generative AI storyteller initially solo-developed by Tynan Sylvester, and is now developed and published by </a:t>
            </a:r>
            <a:r>
              <a:rPr lang="en-US" sz="2400" dirty="0" err="1"/>
              <a:t>Ludeon</a:t>
            </a:r>
            <a:r>
              <a:rPr lang="en-US" sz="2400" dirty="0"/>
              <a:t> Studios, founded and led by Tynan.</a:t>
            </a:r>
          </a:p>
          <a:p>
            <a:r>
              <a:rPr lang="en-US" sz="2400" dirty="0"/>
              <a:t>Originally funded and released as part of a Kickstarter campaign on October 2</a:t>
            </a:r>
            <a:r>
              <a:rPr lang="en-US" sz="2400" baseline="30000" dirty="0"/>
              <a:t>nd</a:t>
            </a:r>
            <a:r>
              <a:rPr lang="en-US" sz="2400" dirty="0"/>
              <a:t>, 2016. </a:t>
            </a:r>
          </a:p>
          <a:p>
            <a:r>
              <a:rPr lang="en-US" sz="2400" dirty="0"/>
              <a:t>The game is available on Steam for Windows, macOS, and Linux.</a:t>
            </a:r>
          </a:p>
          <a:p>
            <a:r>
              <a:rPr lang="en-US" sz="2400" dirty="0"/>
              <a:t>Price: $34.99</a:t>
            </a:r>
          </a:p>
          <a:p>
            <a:endParaRPr lang="en-US" sz="2400" dirty="0"/>
          </a:p>
        </p:txBody>
      </p:sp>
      <p:pic>
        <p:nvPicPr>
          <p:cNvPr id="2052" name="Picture 4" descr="Ludeon Studios">
            <a:extLst>
              <a:ext uri="{FF2B5EF4-FFF2-40B4-BE49-F238E27FC236}">
                <a16:creationId xmlns:a16="http://schemas.microsoft.com/office/drawing/2014/main" id="{C34DC06B-8B89-4094-9818-AC4C54BBF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7191" y="5257799"/>
            <a:ext cx="47625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E85DC239-B36A-4431-B5E3-39EFBF4E3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4304071"/>
      </p:ext>
    </p:extLst>
  </p:cSld>
  <p:clrMapOvr>
    <a:masterClrMapping/>
  </p:clrMapOvr>
  <mc:AlternateContent xmlns:mc="http://schemas.openxmlformats.org/markup-compatibility/2006">
    <mc:Choice xmlns:p14="http://schemas.microsoft.com/office/powerpoint/2010/main" Requires="p14">
      <p:transition spd="slow" p14:dur="2000" advTm="25902"/>
    </mc:Choice>
    <mc:Fallback>
      <p:transition spd="slow" advTm="2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p:txBody>
          <a:bodyPr/>
          <a:lstStyle/>
          <a:p>
            <a:r>
              <a:rPr lang="en-US" dirty="0"/>
              <a:t>Minimum System Requirements</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p:txBody>
          <a:bodyPr>
            <a:normAutofit/>
          </a:bodyPr>
          <a:lstStyle/>
          <a:p>
            <a:pPr marL="36900" indent="0">
              <a:buNone/>
            </a:pPr>
            <a:r>
              <a:rPr lang="en-US" sz="2400" dirty="0"/>
              <a:t>Same for all Windows (7+), macOS (10.12+), and Linux</a:t>
            </a:r>
          </a:p>
          <a:p>
            <a:r>
              <a:rPr lang="en-US" sz="2400" dirty="0"/>
              <a:t>Processor: Core 2 Duo</a:t>
            </a:r>
          </a:p>
          <a:p>
            <a:r>
              <a:rPr lang="en-US" sz="2400" dirty="0"/>
              <a:t>Memory: 4 GB RAM</a:t>
            </a:r>
          </a:p>
          <a:p>
            <a:r>
              <a:rPr lang="en-US" sz="2400" dirty="0"/>
              <a:t>Graphics: Intel HD Graphics 4000 (or other shader model 4.0)</a:t>
            </a:r>
          </a:p>
          <a:p>
            <a:r>
              <a:rPr lang="en-US" sz="2400" dirty="0"/>
              <a:t>Storage: 1 GB available space</a:t>
            </a:r>
          </a:p>
          <a:p>
            <a:pPr marL="36900" indent="0">
              <a:buNone/>
            </a:pPr>
            <a:r>
              <a:rPr lang="en-US" sz="2400" dirty="0"/>
              <a:t>These requirements accurately reflect the minimum but there is a very active mod community and colonies with large number of pawns (characters) or a large number of mods can drastically increase needed compute power.</a:t>
            </a:r>
          </a:p>
          <a:p>
            <a:pPr marL="36900" indent="0">
              <a:buNone/>
            </a:pPr>
            <a:endParaRPr lang="en-US" sz="2400" dirty="0"/>
          </a:p>
        </p:txBody>
      </p:sp>
      <p:pic>
        <p:nvPicPr>
          <p:cNvPr id="4" name="Audio 3">
            <a:hlinkClick r:id="" action="ppaction://media"/>
            <a:extLst>
              <a:ext uri="{FF2B5EF4-FFF2-40B4-BE49-F238E27FC236}">
                <a16:creationId xmlns:a16="http://schemas.microsoft.com/office/drawing/2014/main" id="{E8B46A1E-368C-443D-A2A7-8376125AAC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8130818"/>
      </p:ext>
    </p:extLst>
  </p:cSld>
  <p:clrMapOvr>
    <a:masterClrMapping/>
  </p:clrMapOvr>
  <mc:AlternateContent xmlns:mc="http://schemas.openxmlformats.org/markup-compatibility/2006">
    <mc:Choice xmlns:p14="http://schemas.microsoft.com/office/powerpoint/2010/main" Requires="p14">
      <p:transition spd="slow" p14:dur="2000" advTm="28898"/>
    </mc:Choice>
    <mc:Fallback>
      <p:transition spd="slow" advTm="2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RimWorld Wallpaper (Main Menue Screen)">
            <a:extLst>
              <a:ext uri="{FF2B5EF4-FFF2-40B4-BE49-F238E27FC236}">
                <a16:creationId xmlns:a16="http://schemas.microsoft.com/office/drawing/2014/main" id="{0E8B7D70-E544-4B4E-9832-3971185DE35F}"/>
              </a:ext>
            </a:extLst>
          </p:cNvPr>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b="10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a:xfrm>
            <a:off x="913795" y="609600"/>
            <a:ext cx="10353762" cy="970450"/>
          </a:xfrm>
        </p:spPr>
        <p:txBody>
          <a:bodyPr>
            <a:normAutofit/>
          </a:bodyPr>
          <a:lstStyle/>
          <a:p>
            <a:r>
              <a:rPr lang="en-US" dirty="0"/>
              <a:t>Game Summary</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a:xfrm>
            <a:off x="913795" y="1732449"/>
            <a:ext cx="10353762" cy="4058751"/>
          </a:xfrm>
        </p:spPr>
        <p:txBody>
          <a:bodyPr anchor="ctr">
            <a:normAutofit/>
          </a:bodyPr>
          <a:lstStyle/>
          <a:p>
            <a:r>
              <a:rPr lang="en-US" dirty="0"/>
              <a:t>In </a:t>
            </a:r>
            <a:r>
              <a:rPr lang="en-US" dirty="0" err="1"/>
              <a:t>RimWorld</a:t>
            </a:r>
            <a:r>
              <a:rPr lang="en-US" dirty="0"/>
              <a:t>, the player controls a group of colonists newly crash-landed on a planet at the edge of the known universe, a rim world.</a:t>
            </a:r>
            <a:br>
              <a:rPr lang="en-US" dirty="0"/>
            </a:br>
            <a:r>
              <a:rPr lang="en-US" dirty="0"/>
              <a:t>These colonists are far from perfectly suited for this harsh existence and their skills vary from cooks to artists to simple street urchins.</a:t>
            </a:r>
          </a:p>
          <a:p>
            <a:r>
              <a:rPr lang="en-US" dirty="0"/>
              <a:t>The player’s main goal is to keep the colonists alive and happy while utilizing the colonist’s unique skills and backgrounds.</a:t>
            </a:r>
            <a:br>
              <a:rPr lang="en-US" dirty="0"/>
            </a:br>
            <a:r>
              <a:rPr lang="en-US" dirty="0"/>
              <a:t>How you go about this is entirely up to the player. </a:t>
            </a:r>
          </a:p>
          <a:p>
            <a:pPr lvl="1"/>
            <a:r>
              <a:rPr lang="en-US" dirty="0"/>
              <a:t>A life of non-violence, holing up in a cave and growing mushrooms for food</a:t>
            </a:r>
          </a:p>
          <a:p>
            <a:pPr lvl="1"/>
            <a:r>
              <a:rPr lang="en-US" dirty="0"/>
              <a:t>The path of a raider, pillaging nearby settlements to steal resources and </a:t>
            </a:r>
            <a:r>
              <a:rPr lang="en-US" dirty="0" err="1"/>
              <a:t>weapos</a:t>
            </a:r>
            <a:endParaRPr lang="en-US" dirty="0"/>
          </a:p>
          <a:p>
            <a:pPr lvl="1"/>
            <a:r>
              <a:rPr lang="en-US" dirty="0"/>
              <a:t>Or anything the player can imagine and wants to pursue</a:t>
            </a:r>
          </a:p>
        </p:txBody>
      </p:sp>
      <p:pic>
        <p:nvPicPr>
          <p:cNvPr id="5" name="Audio 4">
            <a:hlinkClick r:id="" action="ppaction://media"/>
            <a:extLst>
              <a:ext uri="{FF2B5EF4-FFF2-40B4-BE49-F238E27FC236}">
                <a16:creationId xmlns:a16="http://schemas.microsoft.com/office/drawing/2014/main" id="{59D34627-EEFA-4851-9A45-69D46A203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7891278"/>
      </p:ext>
    </p:extLst>
  </p:cSld>
  <p:clrMapOvr>
    <a:masterClrMapping/>
  </p:clrMapOvr>
  <mc:AlternateContent xmlns:mc="http://schemas.openxmlformats.org/markup-compatibility/2006">
    <mc:Choice xmlns:p14="http://schemas.microsoft.com/office/powerpoint/2010/main" Requires="p14">
      <p:transition spd="slow" p14:dur="2000" advTm="28536"/>
    </mc:Choice>
    <mc:Fallback>
      <p:transition spd="slow" advTm="2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p:txBody>
          <a:bodyPr/>
          <a:lstStyle/>
          <a:p>
            <a:r>
              <a:rPr lang="en-US" dirty="0"/>
              <a:t>Special Features</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p:txBody>
          <a:bodyPr>
            <a:normAutofit/>
          </a:bodyPr>
          <a:lstStyle/>
          <a:p>
            <a:r>
              <a:rPr lang="en-US" sz="2400" dirty="0"/>
              <a:t>The story evolves with the help of an AI storyteller who shapes the story and presents events based on the colony’s strengths, weaknesses, and historical choices.</a:t>
            </a:r>
          </a:p>
          <a:p>
            <a:r>
              <a:rPr lang="en-US" sz="2400" dirty="0"/>
              <a:t>The player then reacts to these events deciding to build structures, weapons, crops, defenses, or research new technologies based on how they believe they will be the most successful while adhering to their own story.</a:t>
            </a:r>
            <a:endParaRPr lang="en-US" sz="2800" dirty="0"/>
          </a:p>
          <a:p>
            <a:r>
              <a:rPr lang="en-US" sz="2400" dirty="0"/>
              <a:t>“Losing is Fun” – the game attempts to promote engaging, unique stories over any one definition of success, similar to Dwarf Fortress. </a:t>
            </a:r>
            <a:br>
              <a:rPr lang="en-US" sz="2400" dirty="0"/>
            </a:br>
            <a:r>
              <a:rPr lang="en-US" sz="2400" dirty="0"/>
              <a:t>Accordingly, scoring is largely not present as the measure of success is player-decided and the ultimate goal is in creating a compelling story.</a:t>
            </a:r>
            <a:endParaRPr lang="en-US" sz="2200" dirty="0"/>
          </a:p>
        </p:txBody>
      </p:sp>
      <p:pic>
        <p:nvPicPr>
          <p:cNvPr id="4" name="Audio 3">
            <a:hlinkClick r:id="" action="ppaction://media"/>
            <a:extLst>
              <a:ext uri="{FF2B5EF4-FFF2-40B4-BE49-F238E27FC236}">
                <a16:creationId xmlns:a16="http://schemas.microsoft.com/office/drawing/2014/main" id="{751B6915-6F6C-4F70-BD92-3F34199A33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5410217"/>
      </p:ext>
    </p:extLst>
  </p:cSld>
  <p:clrMapOvr>
    <a:masterClrMapping/>
  </p:clrMapOvr>
  <mc:AlternateContent xmlns:mc="http://schemas.openxmlformats.org/markup-compatibility/2006">
    <mc:Choice xmlns:p14="http://schemas.microsoft.com/office/powerpoint/2010/main" Requires="p14">
      <p:transition spd="slow" p14:dur="2000" advTm="40555"/>
    </mc:Choice>
    <mc:Fallback>
      <p:transition spd="slow" advTm="4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p:txBody>
          <a:bodyPr/>
          <a:lstStyle/>
          <a:p>
            <a:r>
              <a:rPr lang="en-US" dirty="0"/>
              <a:t>Interfacing</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a:xfrm>
            <a:off x="913794" y="1732449"/>
            <a:ext cx="9100189" cy="4058751"/>
          </a:xfrm>
        </p:spPr>
        <p:txBody>
          <a:bodyPr>
            <a:normAutofit fontScale="92500" lnSpcReduction="20000"/>
          </a:bodyPr>
          <a:lstStyle/>
          <a:p>
            <a:pPr marL="36900" indent="0">
              <a:buNone/>
            </a:pPr>
            <a:r>
              <a:rPr lang="en-US" sz="2200" dirty="0"/>
              <a:t>User Interface</a:t>
            </a:r>
          </a:p>
          <a:p>
            <a:r>
              <a:rPr lang="en-US" sz="2200" dirty="0"/>
              <a:t>Several “tabs” containing objects to build, colony roles and directions, animal status, and colony and world statistics</a:t>
            </a:r>
          </a:p>
          <a:p>
            <a:r>
              <a:rPr lang="en-US" sz="2200" dirty="0"/>
              <a:t>Colonists are semi-autonomous able to decide when to eat and what to work on by player-set schedules and jobs</a:t>
            </a:r>
          </a:p>
          <a:p>
            <a:r>
              <a:rPr lang="en-US" sz="2200" dirty="0"/>
              <a:t>Players can also direct specific colonists to defend an area or work on a specific task out of order if needed</a:t>
            </a:r>
          </a:p>
          <a:p>
            <a:pPr marL="36900" indent="0">
              <a:buNone/>
            </a:pPr>
            <a:r>
              <a:rPr lang="en-US" sz="2200" dirty="0"/>
              <a:t>Tutorials and Setup</a:t>
            </a:r>
          </a:p>
          <a:p>
            <a:r>
              <a:rPr lang="en-US" sz="2200" dirty="0" err="1"/>
              <a:t>RimWorld</a:t>
            </a:r>
            <a:r>
              <a:rPr lang="en-US" sz="2200" dirty="0"/>
              <a:t> provides several high-level tutorials on how to interact with colonists and the colony, but story generation is left up to the player.</a:t>
            </a:r>
          </a:p>
          <a:p>
            <a:r>
              <a:rPr lang="en-US" sz="2200" dirty="0"/>
              <a:t>Players select their preferred storyteller, difficulty, starting colonists, landing zone and climate on the planet when embarking</a:t>
            </a:r>
          </a:p>
        </p:txBody>
      </p:sp>
      <p:pic>
        <p:nvPicPr>
          <p:cNvPr id="4098" name="Picture 2">
            <a:extLst>
              <a:ext uri="{FF2B5EF4-FFF2-40B4-BE49-F238E27FC236}">
                <a16:creationId xmlns:a16="http://schemas.microsoft.com/office/drawing/2014/main" id="{43BCEF06-520D-4E81-B8DB-F8ADA1DD3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3983" y="1"/>
            <a:ext cx="2178017" cy="23461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0210D11-A68A-4787-A9E5-180AB6461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0814" y="2331344"/>
            <a:ext cx="2071186" cy="22310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7419F654-4976-44D6-B1D8-6410B4F27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3983" y="4511842"/>
            <a:ext cx="2178017" cy="234615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B2D95CB2-59E5-4124-A071-A97C6B64D7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8725184"/>
      </p:ext>
    </p:extLst>
  </p:cSld>
  <p:clrMapOvr>
    <a:masterClrMapping/>
  </p:clrMapOvr>
  <mc:AlternateContent xmlns:mc="http://schemas.openxmlformats.org/markup-compatibility/2006">
    <mc:Choice xmlns:p14="http://schemas.microsoft.com/office/powerpoint/2010/main" Requires="p14">
      <p:transition spd="slow" p14:dur="2000" advTm="44319"/>
    </mc:Choice>
    <mc:Fallback>
      <p:transition spd="slow" advTm="4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7170" name="Picture 2" descr="5 very silly RimWorld scenarios | Rock Paper Shotgun">
            <a:extLst>
              <a:ext uri="{FF2B5EF4-FFF2-40B4-BE49-F238E27FC236}">
                <a16:creationId xmlns:a16="http://schemas.microsoft.com/office/drawing/2014/main" id="{7F743418-F4E5-48B1-971A-FD187EF4DA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6748093" y="1371604"/>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a:xfrm>
            <a:off x="7780424" y="845389"/>
            <a:ext cx="3596420" cy="979017"/>
          </a:xfrm>
        </p:spPr>
        <p:txBody>
          <a:bodyPr anchor="b">
            <a:normAutofit/>
          </a:bodyPr>
          <a:lstStyle/>
          <a:p>
            <a:pPr algn="l"/>
            <a:r>
              <a:rPr lang="en-US" sz="2400"/>
              <a:t>Artwork and Music</a:t>
            </a:r>
          </a:p>
        </p:txBody>
      </p:sp>
      <p:sp>
        <p:nvSpPr>
          <p:cNvPr id="5" name="Content Placeholder 4">
            <a:extLst>
              <a:ext uri="{FF2B5EF4-FFF2-40B4-BE49-F238E27FC236}">
                <a16:creationId xmlns:a16="http://schemas.microsoft.com/office/drawing/2014/main" id="{23A47BE0-13A7-49A0-A48C-024AEA861CC4}"/>
              </a:ext>
            </a:extLst>
          </p:cNvPr>
          <p:cNvSpPr>
            <a:spLocks noGrp="1"/>
          </p:cNvSpPr>
          <p:nvPr>
            <p:ph idx="1"/>
          </p:nvPr>
        </p:nvSpPr>
        <p:spPr>
          <a:xfrm>
            <a:off x="7780424" y="1968238"/>
            <a:ext cx="3531684" cy="3679189"/>
          </a:xfrm>
        </p:spPr>
        <p:txBody>
          <a:bodyPr anchor="t">
            <a:normAutofit/>
          </a:bodyPr>
          <a:lstStyle/>
          <a:p>
            <a:pPr marL="36900" indent="0">
              <a:buNone/>
            </a:pPr>
            <a:r>
              <a:rPr lang="en-US" sz="1600" dirty="0"/>
              <a:t>Artwork</a:t>
            </a:r>
          </a:p>
          <a:p>
            <a:r>
              <a:rPr lang="en-US" sz="1600" dirty="0"/>
              <a:t>Static character models with simple color pallets and customizable clothing colors</a:t>
            </a:r>
          </a:p>
          <a:p>
            <a:r>
              <a:rPr lang="en-US" sz="1600" dirty="0"/>
              <a:t>Foliage and shadows are time and season dependent</a:t>
            </a:r>
          </a:p>
          <a:p>
            <a:pPr marL="36900" indent="0">
              <a:buNone/>
            </a:pPr>
            <a:r>
              <a:rPr lang="en-US" sz="1600" dirty="0"/>
              <a:t>Music</a:t>
            </a:r>
          </a:p>
          <a:p>
            <a:r>
              <a:rPr lang="en-US" sz="1600" dirty="0"/>
              <a:t>Original space-western music soundtrack composed by Alistair Lindsay</a:t>
            </a:r>
          </a:p>
          <a:p>
            <a:r>
              <a:rPr lang="en-US" sz="1600" dirty="0"/>
              <a:t>Soundscapes match game theme of frontier survival</a:t>
            </a:r>
          </a:p>
        </p:txBody>
      </p:sp>
      <p:pic>
        <p:nvPicPr>
          <p:cNvPr id="4" name="Audio 3">
            <a:hlinkClick r:id="" action="ppaction://media"/>
            <a:extLst>
              <a:ext uri="{FF2B5EF4-FFF2-40B4-BE49-F238E27FC236}">
                <a16:creationId xmlns:a16="http://schemas.microsoft.com/office/drawing/2014/main" id="{50E822F1-4625-4721-B5A5-7A01FE499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5474126"/>
      </p:ext>
    </p:extLst>
  </p:cSld>
  <p:clrMapOvr>
    <a:masterClrMapping/>
  </p:clrMapOvr>
  <mc:AlternateContent xmlns:mc="http://schemas.openxmlformats.org/markup-compatibility/2006">
    <mc:Choice xmlns:p14="http://schemas.microsoft.com/office/powerpoint/2010/main" Requires="p14">
      <p:transition spd="slow" p14:dur="2000" advTm="26256"/>
    </mc:Choice>
    <mc:Fallback>
      <p:transition spd="slow" advTm="2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a:xfrm>
            <a:off x="913795" y="609600"/>
            <a:ext cx="3078749" cy="970450"/>
          </a:xfrm>
        </p:spPr>
        <p:txBody>
          <a:bodyPr anchor="b">
            <a:normAutofit/>
          </a:bodyPr>
          <a:lstStyle/>
          <a:p>
            <a:pPr algn="l"/>
            <a:r>
              <a:rPr lang="en-US" sz="2800"/>
              <a:t>Game Review</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a:xfrm>
            <a:off x="685187" y="1732449"/>
            <a:ext cx="3740500" cy="4058751"/>
          </a:xfrm>
        </p:spPr>
        <p:txBody>
          <a:bodyPr anchor="t">
            <a:normAutofit fontScale="92500" lnSpcReduction="10000"/>
          </a:bodyPr>
          <a:lstStyle/>
          <a:p>
            <a:pPr marL="36900" indent="0">
              <a:lnSpc>
                <a:spcPct val="90000"/>
              </a:lnSpc>
              <a:buNone/>
            </a:pPr>
            <a:r>
              <a:rPr lang="en-US" sz="1600" dirty="0"/>
              <a:t>Appropriate Audience: Adults which enjoy collaborative storytelling </a:t>
            </a:r>
          </a:p>
          <a:p>
            <a:pPr marL="36900" indent="0">
              <a:lnSpc>
                <a:spcPct val="90000"/>
              </a:lnSpc>
              <a:buNone/>
            </a:pPr>
            <a:r>
              <a:rPr lang="en-US" sz="1600" dirty="0"/>
              <a:t>The Good</a:t>
            </a:r>
          </a:p>
          <a:p>
            <a:pPr>
              <a:lnSpc>
                <a:spcPct val="90000"/>
              </a:lnSpc>
            </a:pPr>
            <a:r>
              <a:rPr lang="en-US" sz="1600" dirty="0"/>
              <a:t>Micro-management is optional</a:t>
            </a:r>
          </a:p>
          <a:p>
            <a:pPr>
              <a:lnSpc>
                <a:spcPct val="90000"/>
              </a:lnSpc>
            </a:pPr>
            <a:r>
              <a:rPr lang="en-US" sz="1600" dirty="0"/>
              <a:t>Colonist interactions are interesting but do not overshadow the colony story</a:t>
            </a:r>
          </a:p>
          <a:p>
            <a:pPr>
              <a:lnSpc>
                <a:spcPct val="90000"/>
              </a:lnSpc>
            </a:pPr>
            <a:r>
              <a:rPr lang="en-US" sz="1600" dirty="0"/>
              <a:t>Customizable difficulty adds to story-building process</a:t>
            </a:r>
          </a:p>
          <a:p>
            <a:pPr>
              <a:lnSpc>
                <a:spcPct val="90000"/>
              </a:lnSpc>
            </a:pPr>
            <a:r>
              <a:rPr lang="en-US" sz="1600" dirty="0"/>
              <a:t>Ample side quests and game paths</a:t>
            </a:r>
          </a:p>
          <a:p>
            <a:pPr marL="36900" indent="0">
              <a:lnSpc>
                <a:spcPct val="90000"/>
              </a:lnSpc>
              <a:buNone/>
            </a:pPr>
            <a:r>
              <a:rPr lang="en-US" sz="1600" dirty="0"/>
              <a:t>The Bad</a:t>
            </a:r>
          </a:p>
          <a:p>
            <a:pPr>
              <a:lnSpc>
                <a:spcPct val="90000"/>
              </a:lnSpc>
            </a:pPr>
            <a:r>
              <a:rPr lang="en-US" sz="1600" dirty="0"/>
              <a:t>First-time play can be overwhelming</a:t>
            </a:r>
          </a:p>
          <a:p>
            <a:pPr>
              <a:lnSpc>
                <a:spcPct val="90000"/>
              </a:lnSpc>
            </a:pPr>
            <a:r>
              <a:rPr lang="en-US" sz="1600" dirty="0"/>
              <a:t>Non-immersive if a player is expecting a clear, intentionally directed story</a:t>
            </a:r>
          </a:p>
          <a:p>
            <a:pPr>
              <a:lnSpc>
                <a:spcPct val="90000"/>
              </a:lnSpc>
            </a:pPr>
            <a:r>
              <a:rPr lang="en-US" sz="1600" dirty="0"/>
              <a:t>Ambiguous priorities and immediate effects of player decisions</a:t>
            </a:r>
          </a:p>
          <a:p>
            <a:pPr marL="36900" indent="0">
              <a:lnSpc>
                <a:spcPct val="90000"/>
              </a:lnSpc>
              <a:buNone/>
            </a:pPr>
            <a:endParaRPr lang="en-US" sz="1600" dirty="0"/>
          </a:p>
        </p:txBody>
      </p:sp>
      <p:pic>
        <p:nvPicPr>
          <p:cNvPr id="9" name="Picture 8">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4" name="Picture 3">
            <a:extLst>
              <a:ext uri="{FF2B5EF4-FFF2-40B4-BE49-F238E27FC236}">
                <a16:creationId xmlns:a16="http://schemas.microsoft.com/office/drawing/2014/main" id="{2849983B-7419-4F9E-AA37-4EB094C1A321}"/>
              </a:ext>
            </a:extLst>
          </p:cNvPr>
          <p:cNvPicPr>
            <a:picLocks noChangeAspect="1"/>
          </p:cNvPicPr>
          <p:nvPr/>
        </p:nvPicPr>
        <p:blipFill rotWithShape="1">
          <a:blip r:embed="rId6"/>
          <a:srcRect l="19774" r="18401"/>
          <a:stretch/>
        </p:blipFill>
        <p:spPr>
          <a:xfrm>
            <a:off x="4654295" y="10"/>
            <a:ext cx="7537705" cy="6857990"/>
          </a:xfrm>
          <a:prstGeom prst="rect">
            <a:avLst/>
          </a:prstGeom>
        </p:spPr>
      </p:pic>
      <p:pic>
        <p:nvPicPr>
          <p:cNvPr id="6" name="Audio 5">
            <a:hlinkClick r:id="" action="ppaction://media"/>
            <a:extLst>
              <a:ext uri="{FF2B5EF4-FFF2-40B4-BE49-F238E27FC236}">
                <a16:creationId xmlns:a16="http://schemas.microsoft.com/office/drawing/2014/main" id="{2A0DC607-6E38-4B5F-9452-2D47A34CBC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0587569"/>
      </p:ext>
    </p:extLst>
  </p:cSld>
  <p:clrMapOvr>
    <a:masterClrMapping/>
  </p:clrMapOvr>
  <mc:AlternateContent xmlns:mc="http://schemas.openxmlformats.org/markup-compatibility/2006">
    <mc:Choice xmlns:p14="http://schemas.microsoft.com/office/powerpoint/2010/main" Requires="p14">
      <p:transition spd="slow" p14:dur="2000" advTm="115582"/>
    </mc:Choice>
    <mc:Fallback>
      <p:transition spd="slow" advTm="11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438B-B4FE-4AE3-9498-0425DD1C9EFC}"/>
              </a:ext>
            </a:extLst>
          </p:cNvPr>
          <p:cNvSpPr>
            <a:spLocks noGrp="1"/>
          </p:cNvSpPr>
          <p:nvPr>
            <p:ph type="title"/>
          </p:nvPr>
        </p:nvSpPr>
        <p:spPr/>
        <p:txBody>
          <a:bodyPr/>
          <a:lstStyle/>
          <a:p>
            <a:r>
              <a:rPr lang="en-US" dirty="0"/>
              <a:t>Game Comparison</a:t>
            </a:r>
          </a:p>
        </p:txBody>
      </p:sp>
      <p:sp>
        <p:nvSpPr>
          <p:cNvPr id="3" name="Content Placeholder 2">
            <a:extLst>
              <a:ext uri="{FF2B5EF4-FFF2-40B4-BE49-F238E27FC236}">
                <a16:creationId xmlns:a16="http://schemas.microsoft.com/office/drawing/2014/main" id="{77696469-B8C9-4DC2-9E4E-275543095B79}"/>
              </a:ext>
            </a:extLst>
          </p:cNvPr>
          <p:cNvSpPr>
            <a:spLocks noGrp="1"/>
          </p:cNvSpPr>
          <p:nvPr>
            <p:ph idx="1"/>
          </p:nvPr>
        </p:nvSpPr>
        <p:spPr/>
        <p:txBody>
          <a:bodyPr>
            <a:normAutofit/>
          </a:bodyPr>
          <a:lstStyle/>
          <a:p>
            <a:endParaRPr lang="en-US" sz="2200" dirty="0"/>
          </a:p>
          <a:p>
            <a:endParaRPr lang="en-US" sz="2200" dirty="0"/>
          </a:p>
          <a:p>
            <a:endParaRPr lang="en-US" sz="2200" dirty="0"/>
          </a:p>
          <a:p>
            <a:endParaRPr lang="en-US" sz="2200" dirty="0"/>
          </a:p>
        </p:txBody>
      </p:sp>
      <p:sp>
        <p:nvSpPr>
          <p:cNvPr id="4" name="Content Placeholder 2">
            <a:extLst>
              <a:ext uri="{FF2B5EF4-FFF2-40B4-BE49-F238E27FC236}">
                <a16:creationId xmlns:a16="http://schemas.microsoft.com/office/drawing/2014/main" id="{445D9EE4-A7A7-4DC6-B274-EBCFDC64139B}"/>
              </a:ext>
            </a:extLst>
          </p:cNvPr>
          <p:cNvSpPr txBox="1">
            <a:spLocks/>
          </p:cNvSpPr>
          <p:nvPr/>
        </p:nvSpPr>
        <p:spPr>
          <a:xfrm>
            <a:off x="1066195" y="18848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None/>
            </a:pPr>
            <a:r>
              <a:rPr lang="en-US" sz="2400" dirty="0"/>
              <a:t>Most similar game is Dwarf Fortress</a:t>
            </a:r>
          </a:p>
          <a:p>
            <a:r>
              <a:rPr lang="en-US" sz="2400" dirty="0"/>
              <a:t>Both have procedural storytelling with an emphasis on telling a story over a directed endgame. </a:t>
            </a:r>
          </a:p>
          <a:p>
            <a:r>
              <a:rPr lang="en-US" sz="2400" dirty="0" err="1"/>
              <a:t>RimWorld</a:t>
            </a:r>
            <a:r>
              <a:rPr lang="en-US" sz="2400" dirty="0"/>
              <a:t> has a significantly lower learning curve in graphics, gameplay, and controls but lacks some of the depth of Dwarf Fortress</a:t>
            </a:r>
          </a:p>
          <a:p>
            <a:pPr lvl="1"/>
            <a:r>
              <a:rPr lang="en-US" sz="2200" dirty="0"/>
              <a:t>Items, events, and kingdoms in can span back decades as Dwarf Fortress pre-generates history and embeds these details into the lore of the world</a:t>
            </a:r>
          </a:p>
          <a:p>
            <a:pPr marL="36900" indent="0">
              <a:buNone/>
            </a:pPr>
            <a:r>
              <a:rPr lang="en-US" sz="2400" dirty="0"/>
              <a:t>Other titles in the colony-sim genre (Surviving Mars, Dawn of Man, etc.) are similar in game mechanics but lack much of the generative storytelling which sets </a:t>
            </a:r>
            <a:r>
              <a:rPr lang="en-US" sz="2400" dirty="0" err="1"/>
              <a:t>RimWorld</a:t>
            </a:r>
            <a:r>
              <a:rPr lang="en-US" sz="2400" dirty="0"/>
              <a:t> and Dwarf Fortress apart</a:t>
            </a:r>
          </a:p>
        </p:txBody>
      </p:sp>
      <p:pic>
        <p:nvPicPr>
          <p:cNvPr id="8194" name="Picture 2" descr="Dwarf Fortress: in praise of the impossible, beautifully weird game that  maybe gave us Fortnite.">
            <a:extLst>
              <a:ext uri="{FF2B5EF4-FFF2-40B4-BE49-F238E27FC236}">
                <a16:creationId xmlns:a16="http://schemas.microsoft.com/office/drawing/2014/main" id="{D4B6B9C0-0047-423F-B058-9F9785230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5142" y="0"/>
            <a:ext cx="3156857" cy="210457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8AC9DF4-60AB-4C1E-A8DA-F4319AB90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8564336"/>
      </p:ext>
    </p:extLst>
  </p:cSld>
  <p:clrMapOvr>
    <a:masterClrMapping/>
  </p:clrMapOvr>
  <mc:AlternateContent xmlns:mc="http://schemas.openxmlformats.org/markup-compatibility/2006">
    <mc:Choice xmlns:p14="http://schemas.microsoft.com/office/powerpoint/2010/main" Requires="p14">
      <p:transition spd="slow" p14:dur="2000" advTm="41181"/>
    </mc:Choice>
    <mc:Fallback>
      <p:transition spd="slow" advTm="41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TM04033929[[fn=Slate]]</Template>
  <TotalTime>1637</TotalTime>
  <Words>789</Words>
  <Application>Microsoft Office PowerPoint</Application>
  <PresentationFormat>Widescreen</PresentationFormat>
  <Paragraphs>68</Paragraphs>
  <Slides>10</Slides>
  <Notes>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Calisto MT</vt:lpstr>
      <vt:lpstr>Wingdings 2</vt:lpstr>
      <vt:lpstr>Slate</vt:lpstr>
      <vt:lpstr>PowerPoint Presentation</vt:lpstr>
      <vt:lpstr>Basic Information</vt:lpstr>
      <vt:lpstr>Minimum System Requirements</vt:lpstr>
      <vt:lpstr>Game Summary</vt:lpstr>
      <vt:lpstr>Special Features</vt:lpstr>
      <vt:lpstr>Interfacing</vt:lpstr>
      <vt:lpstr>Artwork and Music</vt:lpstr>
      <vt:lpstr>Game Review</vt:lpstr>
      <vt:lpstr>Game Comparison</vt:lpstr>
      <vt:lpstr>Closing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Wiesenberg</dc:creator>
  <cp:lastModifiedBy>Ryan Wiesenberg</cp:lastModifiedBy>
  <cp:revision>1</cp:revision>
  <dcterms:created xsi:type="dcterms:W3CDTF">2021-09-11T22:13:30Z</dcterms:created>
  <dcterms:modified xsi:type="dcterms:W3CDTF">2021-09-15T18:43:21Z</dcterms:modified>
</cp:coreProperties>
</file>