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07403dbb3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07403dbb3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03722f6c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03722f6c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07112105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07112105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03722f6c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03722f6c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f03722f6c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f03722f6c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03722f6c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03722f6c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07403dbb3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07403dbb3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03722f6c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03722f6c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f0711210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0711210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03722f6c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03722f6c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f03722f6c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f03722f6c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07403dbb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07403dbb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Game Evaluation: Club Penguin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Mustafa Soby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Comparison to other games</a:t>
            </a:r>
            <a:endParaRPr/>
          </a:p>
        </p:txBody>
      </p:sp>
      <p:sp>
        <p:nvSpPr>
          <p:cNvPr id="116" name="Google Shape;116;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It has a very small genre, there are few games similar to it. One example is poptropica, which is more based on puzzles than minigames. </a:t>
            </a:r>
            <a:endParaRPr/>
          </a:p>
          <a:p>
            <a:pPr indent="-342900" lvl="0" marL="457200" rtl="0" algn="l">
              <a:spcBef>
                <a:spcPts val="0"/>
              </a:spcBef>
              <a:spcAft>
                <a:spcPts val="0"/>
              </a:spcAft>
              <a:buSzPts val="1800"/>
              <a:buChar char="●"/>
            </a:pPr>
            <a:r>
              <a:rPr lang="en"/>
              <a:t>I would say poptropica is more enjoyable because the puzzles are more complex than the simple and repetitive mini-games.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Audience and Design</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appropriate audience is children in elementary school. Maybe some kids would enjoy it in middle school.</a:t>
            </a:r>
            <a:endParaRPr/>
          </a:p>
          <a:p>
            <a:pPr indent="-342900" lvl="0" marL="457200" rtl="0" algn="l">
              <a:spcBef>
                <a:spcPts val="0"/>
              </a:spcBef>
              <a:spcAft>
                <a:spcPts val="0"/>
              </a:spcAft>
              <a:buSzPts val="1800"/>
              <a:buChar char="●"/>
            </a:pPr>
            <a:r>
              <a:rPr lang="en"/>
              <a:t>There are no major design mistakes that I noticed. However there are several minigames that are not implemented on the new version of Club Penguin. The original game did not have these problems.</a:t>
            </a:r>
            <a:endParaRPr/>
          </a:p>
        </p:txBody>
      </p:sp>
      <p:pic>
        <p:nvPicPr>
          <p:cNvPr id="123" name="Google Shape;123;p23"/>
          <p:cNvPicPr preferRelativeResize="0"/>
          <p:nvPr/>
        </p:nvPicPr>
        <p:blipFill>
          <a:blip r:embed="rId3">
            <a:alphaModFix/>
          </a:blip>
          <a:stretch>
            <a:fillRect/>
          </a:stretch>
        </p:blipFill>
        <p:spPr>
          <a:xfrm>
            <a:off x="5599400" y="2836850"/>
            <a:ext cx="3232900" cy="20509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Strengths and Weaknesses</a:t>
            </a:r>
            <a:endParaRPr/>
          </a:p>
        </p:txBody>
      </p:sp>
      <p:sp>
        <p:nvSpPr>
          <p:cNvPr id="129" name="Google Shape;129;p24"/>
          <p:cNvSpPr txBox="1"/>
          <p:nvPr>
            <p:ph idx="1" type="body"/>
          </p:nvPr>
        </p:nvSpPr>
        <p:spPr>
          <a:xfrm>
            <a:off x="311700" y="1152475"/>
            <a:ext cx="371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Strengths</a:t>
            </a:r>
            <a:endParaRPr/>
          </a:p>
          <a:p>
            <a:pPr indent="-342900" lvl="0" marL="457200" rtl="0" algn="l">
              <a:spcBef>
                <a:spcPts val="1200"/>
              </a:spcBef>
              <a:spcAft>
                <a:spcPts val="0"/>
              </a:spcAft>
              <a:buSzPts val="1800"/>
              <a:buChar char="●"/>
            </a:pPr>
            <a:r>
              <a:rPr lang="en"/>
              <a:t>Easy to use.</a:t>
            </a:r>
            <a:endParaRPr/>
          </a:p>
          <a:p>
            <a:pPr indent="-342900" lvl="0" marL="457200" rtl="0" algn="l">
              <a:spcBef>
                <a:spcPts val="0"/>
              </a:spcBef>
              <a:spcAft>
                <a:spcPts val="0"/>
              </a:spcAft>
              <a:buSzPts val="1800"/>
              <a:buChar char="●"/>
            </a:pPr>
            <a:r>
              <a:rPr lang="en"/>
              <a:t>Matches the difficulty level of the intended audience.</a:t>
            </a:r>
            <a:endParaRPr/>
          </a:p>
          <a:p>
            <a:pPr indent="-342900" lvl="0" marL="457200" rtl="0" algn="l">
              <a:spcBef>
                <a:spcPts val="0"/>
              </a:spcBef>
              <a:spcAft>
                <a:spcPts val="0"/>
              </a:spcAft>
              <a:buSzPts val="1800"/>
              <a:buChar char="●"/>
            </a:pPr>
            <a:r>
              <a:rPr lang="en"/>
              <a:t>Wide variety of games and types.</a:t>
            </a:r>
            <a:endParaRPr/>
          </a:p>
        </p:txBody>
      </p:sp>
      <p:sp>
        <p:nvSpPr>
          <p:cNvPr id="130" name="Google Shape;130;p24"/>
          <p:cNvSpPr txBox="1"/>
          <p:nvPr>
            <p:ph idx="1" type="body"/>
          </p:nvPr>
        </p:nvSpPr>
        <p:spPr>
          <a:xfrm>
            <a:off x="4477850" y="1152475"/>
            <a:ext cx="3716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Weaknesses</a:t>
            </a:r>
            <a:endParaRPr/>
          </a:p>
          <a:p>
            <a:pPr indent="-342900" lvl="0" marL="457200" rtl="0" algn="l">
              <a:spcBef>
                <a:spcPts val="1200"/>
              </a:spcBef>
              <a:spcAft>
                <a:spcPts val="0"/>
              </a:spcAft>
              <a:buSzPts val="1800"/>
              <a:buChar char="●"/>
            </a:pPr>
            <a:r>
              <a:rPr lang="en"/>
              <a:t>Might be too simple and easy for some players even if they are children. </a:t>
            </a:r>
            <a:endParaRPr/>
          </a:p>
          <a:p>
            <a:pPr indent="-342900" lvl="0" marL="457200" rtl="0" algn="l">
              <a:spcBef>
                <a:spcPts val="0"/>
              </a:spcBef>
              <a:spcAft>
                <a:spcPts val="0"/>
              </a:spcAft>
              <a:buSzPts val="1800"/>
              <a:buChar char="●"/>
            </a:pPr>
            <a:r>
              <a:rPr lang="en"/>
              <a:t>Buggy and requires advanced hardware.</a:t>
            </a:r>
            <a:endParaRPr/>
          </a:p>
          <a:p>
            <a:pPr indent="-342900" lvl="0" marL="457200" rtl="0" algn="l">
              <a:spcBef>
                <a:spcPts val="0"/>
              </a:spcBef>
              <a:spcAft>
                <a:spcPts val="0"/>
              </a:spcAft>
              <a:buSzPts val="1800"/>
              <a:buChar char="●"/>
            </a:pPr>
            <a:r>
              <a:rPr lang="en"/>
              <a:t>Software is poorly written.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Suggestions</a:t>
            </a:r>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It could be improved by adding some mini-games that are puzzle or adventure themed, like other games in this genre do.</a:t>
            </a:r>
            <a:endParaRPr/>
          </a:p>
          <a:p>
            <a:pPr indent="-342900" lvl="0" marL="457200" rtl="0" algn="l">
              <a:spcBef>
                <a:spcPts val="0"/>
              </a:spcBef>
              <a:spcAft>
                <a:spcPts val="0"/>
              </a:spcAft>
              <a:buSzPts val="1800"/>
              <a:buChar char="●"/>
            </a:pPr>
            <a:r>
              <a:rPr lang="en"/>
              <a:t>Could be made a downloadable program so that it can take full advantage of the hardware it is on. Rather than run in the browser.</a:t>
            </a:r>
            <a:endParaRPr/>
          </a:p>
          <a:p>
            <a:pPr indent="0" lvl="0" marL="0" rtl="0" algn="l">
              <a:spcBef>
                <a:spcPts val="1200"/>
              </a:spcBef>
              <a:spcAft>
                <a:spcPts val="1200"/>
              </a:spcAft>
              <a:buNone/>
            </a:pPr>
            <a:r>
              <a:t/>
            </a:r>
            <a:endParaRPr/>
          </a:p>
        </p:txBody>
      </p:sp>
      <p:pic>
        <p:nvPicPr>
          <p:cNvPr id="137" name="Google Shape;137;p25"/>
          <p:cNvPicPr preferRelativeResize="0"/>
          <p:nvPr/>
        </p:nvPicPr>
        <p:blipFill>
          <a:blip r:embed="rId3">
            <a:alphaModFix/>
          </a:blip>
          <a:stretch>
            <a:fillRect/>
          </a:stretch>
        </p:blipFill>
        <p:spPr>
          <a:xfrm>
            <a:off x="2697125" y="2911275"/>
            <a:ext cx="2914650" cy="106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Information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Technically </a:t>
            </a:r>
            <a:r>
              <a:rPr lang="en"/>
              <a:t>called</a:t>
            </a:r>
            <a:r>
              <a:rPr lang="en"/>
              <a:t> Club Penguin Rewritten now</a:t>
            </a:r>
            <a:endParaRPr/>
          </a:p>
          <a:p>
            <a:pPr indent="-342900" lvl="0" marL="457200" rtl="0" algn="l">
              <a:spcBef>
                <a:spcPts val="0"/>
              </a:spcBef>
              <a:spcAft>
                <a:spcPts val="0"/>
              </a:spcAft>
              <a:buSzPts val="1800"/>
              <a:buChar char="●"/>
            </a:pPr>
            <a:r>
              <a:rPr lang="en"/>
              <a:t>Originally bought out and popularized by Disney (shutdown and rewritten by </a:t>
            </a:r>
            <a:r>
              <a:rPr lang="en"/>
              <a:t>CPRewritten</a:t>
            </a:r>
            <a:r>
              <a:rPr lang="en"/>
              <a:t>.net)</a:t>
            </a:r>
            <a:endParaRPr/>
          </a:p>
          <a:p>
            <a:pPr indent="-342900" lvl="0" marL="457200" rtl="0" algn="l">
              <a:spcBef>
                <a:spcPts val="0"/>
              </a:spcBef>
              <a:spcAft>
                <a:spcPts val="0"/>
              </a:spcAft>
              <a:buSzPts val="1800"/>
              <a:buChar char="●"/>
            </a:pPr>
            <a:r>
              <a:rPr lang="en"/>
              <a:t>It is a </a:t>
            </a:r>
            <a:r>
              <a:rPr lang="en"/>
              <a:t>multiplayer</a:t>
            </a:r>
            <a:r>
              <a:rPr lang="en"/>
              <a:t> online RPG</a:t>
            </a:r>
            <a:endParaRPr/>
          </a:p>
          <a:p>
            <a:pPr indent="-342900" lvl="0" marL="457200" rtl="0" algn="l">
              <a:spcBef>
                <a:spcPts val="0"/>
              </a:spcBef>
              <a:spcAft>
                <a:spcPts val="0"/>
              </a:spcAft>
              <a:buSzPts val="1800"/>
              <a:buChar char="●"/>
            </a:pPr>
            <a:r>
              <a:rPr lang="en"/>
              <a:t>Free to play</a:t>
            </a:r>
            <a:endParaRPr/>
          </a:p>
          <a:p>
            <a:pPr indent="-342900" lvl="0" marL="457200" rtl="0" algn="l">
              <a:spcBef>
                <a:spcPts val="0"/>
              </a:spcBef>
              <a:spcAft>
                <a:spcPts val="0"/>
              </a:spcAft>
              <a:buSzPts val="1800"/>
              <a:buChar char="●"/>
            </a:pPr>
            <a:r>
              <a:rPr lang="en"/>
              <a:t>Minimum hardware - A web browser.</a:t>
            </a:r>
            <a:endParaRPr/>
          </a:p>
          <a:p>
            <a:pPr indent="-342900" lvl="0" marL="457200" rtl="0" algn="l">
              <a:spcBef>
                <a:spcPts val="0"/>
              </a:spcBef>
              <a:spcAft>
                <a:spcPts val="0"/>
              </a:spcAft>
              <a:buSzPts val="1800"/>
              <a:buChar char="●"/>
            </a:pPr>
            <a:r>
              <a:rPr lang="en"/>
              <a:t>The game does not run well, even on great hardware.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Overview</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Club Penguin was an extremely popular game in its time. Essentially each person has their own avatar penguin that they can dress and change how they like. There are many games, some multiplayer and some single player, all around the map. The goal is to improve one’s penguin to the maximum and gain badges.</a:t>
            </a:r>
            <a:endParaRPr/>
          </a:p>
        </p:txBody>
      </p:sp>
      <p:pic>
        <p:nvPicPr>
          <p:cNvPr id="68" name="Google Shape;68;p15"/>
          <p:cNvPicPr preferRelativeResize="0"/>
          <p:nvPr/>
        </p:nvPicPr>
        <p:blipFill>
          <a:blip r:embed="rId3">
            <a:alphaModFix/>
          </a:blip>
          <a:stretch>
            <a:fillRect/>
          </a:stretch>
        </p:blipFill>
        <p:spPr>
          <a:xfrm>
            <a:off x="6562449" y="2571750"/>
            <a:ext cx="1716819" cy="2364675"/>
          </a:xfrm>
          <a:prstGeom prst="rect">
            <a:avLst/>
          </a:prstGeom>
          <a:noFill/>
          <a:ln>
            <a:noFill/>
          </a:ln>
        </p:spPr>
      </p:pic>
      <p:pic>
        <p:nvPicPr>
          <p:cNvPr id="69" name="Google Shape;69;p15"/>
          <p:cNvPicPr preferRelativeResize="0"/>
          <p:nvPr/>
        </p:nvPicPr>
        <p:blipFill>
          <a:blip r:embed="rId4">
            <a:alphaModFix/>
          </a:blip>
          <a:stretch>
            <a:fillRect/>
          </a:stretch>
        </p:blipFill>
        <p:spPr>
          <a:xfrm>
            <a:off x="3891876" y="2980675"/>
            <a:ext cx="2484326" cy="1622351"/>
          </a:xfrm>
          <a:prstGeom prst="rect">
            <a:avLst/>
          </a:prstGeom>
          <a:noFill/>
          <a:ln>
            <a:noFill/>
          </a:ln>
        </p:spPr>
      </p:pic>
      <p:pic>
        <p:nvPicPr>
          <p:cNvPr id="70" name="Google Shape;70;p15"/>
          <p:cNvPicPr preferRelativeResize="0"/>
          <p:nvPr/>
        </p:nvPicPr>
        <p:blipFill>
          <a:blip r:embed="rId5">
            <a:alphaModFix/>
          </a:blip>
          <a:stretch>
            <a:fillRect/>
          </a:stretch>
        </p:blipFill>
        <p:spPr>
          <a:xfrm>
            <a:off x="781426" y="2980675"/>
            <a:ext cx="2924199" cy="1763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Overview pt. 2</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There is no overarching story, although there are sometimes season/holiday themed mini-games that take place all across the map.</a:t>
            </a:r>
            <a:endParaRPr/>
          </a:p>
          <a:p>
            <a:pPr indent="-342900" lvl="0" marL="457200" rtl="0" algn="l">
              <a:spcBef>
                <a:spcPts val="0"/>
              </a:spcBef>
              <a:spcAft>
                <a:spcPts val="0"/>
              </a:spcAft>
              <a:buSzPts val="1800"/>
              <a:buChar char="●"/>
            </a:pPr>
            <a:r>
              <a:rPr lang="en"/>
              <a:t>Player’s role is to advance through higher levels of each mini-game and gain status.</a:t>
            </a:r>
            <a:endParaRPr/>
          </a:p>
        </p:txBody>
      </p:sp>
      <p:pic>
        <p:nvPicPr>
          <p:cNvPr id="77" name="Google Shape;77;p16"/>
          <p:cNvPicPr preferRelativeResize="0"/>
          <p:nvPr/>
        </p:nvPicPr>
        <p:blipFill>
          <a:blip r:embed="rId3">
            <a:alphaModFix/>
          </a:blip>
          <a:stretch>
            <a:fillRect/>
          </a:stretch>
        </p:blipFill>
        <p:spPr>
          <a:xfrm>
            <a:off x="5343924" y="2571751"/>
            <a:ext cx="3274952" cy="2084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Game Play</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 installation involved. Simply needs a basic web browser to run inside.</a:t>
            </a:r>
            <a:endParaRPr/>
          </a:p>
          <a:p>
            <a:pPr indent="-342900" lvl="0" marL="457200" rtl="0" algn="l">
              <a:spcBef>
                <a:spcPts val="0"/>
              </a:spcBef>
              <a:spcAft>
                <a:spcPts val="0"/>
              </a:spcAft>
              <a:buSzPts val="1800"/>
              <a:buChar char="●"/>
            </a:pPr>
            <a:r>
              <a:rPr lang="en"/>
              <a:t>User Interface is only the keyboard and mouse. The UI of the actual game is easy to understand and use. It gives directions on how to play before every game.</a:t>
            </a:r>
            <a:endParaRPr/>
          </a:p>
          <a:p>
            <a:pPr indent="-342900" lvl="0" marL="457200" rtl="0" algn="l">
              <a:spcBef>
                <a:spcPts val="0"/>
              </a:spcBef>
              <a:spcAft>
                <a:spcPts val="0"/>
              </a:spcAft>
              <a:buSzPts val="1800"/>
              <a:buChar char="●"/>
            </a:pPr>
            <a:r>
              <a:rPr lang="en"/>
              <a:t>Game play is simple and </a:t>
            </a:r>
            <a:r>
              <a:rPr lang="en"/>
              <a:t>straightforward</a:t>
            </a:r>
            <a:r>
              <a:rPr lang="en"/>
              <a:t>. There are multiple mini-games involved, each has its own instruction set.</a:t>
            </a:r>
            <a:endParaRPr/>
          </a:p>
        </p:txBody>
      </p:sp>
      <p:pic>
        <p:nvPicPr>
          <p:cNvPr id="84" name="Google Shape;84;p17"/>
          <p:cNvPicPr preferRelativeResize="0"/>
          <p:nvPr/>
        </p:nvPicPr>
        <p:blipFill>
          <a:blip r:embed="rId3">
            <a:alphaModFix/>
          </a:blip>
          <a:stretch>
            <a:fillRect/>
          </a:stretch>
        </p:blipFill>
        <p:spPr>
          <a:xfrm>
            <a:off x="5815475" y="2990625"/>
            <a:ext cx="2827350" cy="1789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Points system and Artwork</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scoring is determined by which mini game the player is in. In general, there is a points system for each game that usually increments by 10. At the end, points are converted to coins.</a:t>
            </a:r>
            <a:endParaRPr/>
          </a:p>
          <a:p>
            <a:pPr indent="-342900" lvl="0" marL="457200" rtl="0" algn="l">
              <a:spcBef>
                <a:spcPts val="0"/>
              </a:spcBef>
              <a:spcAft>
                <a:spcPts val="0"/>
              </a:spcAft>
              <a:buSzPts val="1800"/>
              <a:buChar char="●"/>
            </a:pPr>
            <a:r>
              <a:rPr lang="en"/>
              <a:t>The artwork is mostly clipart and very low quality. It’s not like a high quality game such as Call of Duty.</a:t>
            </a:r>
            <a:endParaRPr/>
          </a:p>
        </p:txBody>
      </p:sp>
      <p:pic>
        <p:nvPicPr>
          <p:cNvPr id="91" name="Google Shape;91;p18"/>
          <p:cNvPicPr preferRelativeResize="0"/>
          <p:nvPr/>
        </p:nvPicPr>
        <p:blipFill>
          <a:blip r:embed="rId3">
            <a:alphaModFix/>
          </a:blip>
          <a:stretch>
            <a:fillRect/>
          </a:stretch>
        </p:blipFill>
        <p:spPr>
          <a:xfrm>
            <a:off x="4623999" y="2571750"/>
            <a:ext cx="3525051" cy="222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Features</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music and sounds are very important to the gameplay </a:t>
            </a:r>
            <a:r>
              <a:rPr lang="en"/>
              <a:t>because</a:t>
            </a:r>
            <a:r>
              <a:rPr lang="en"/>
              <a:t> they make it more </a:t>
            </a:r>
            <a:r>
              <a:rPr lang="en"/>
              <a:t>enticing</a:t>
            </a:r>
            <a:r>
              <a:rPr lang="en"/>
              <a:t> and fun.</a:t>
            </a:r>
            <a:endParaRPr/>
          </a:p>
          <a:p>
            <a:pPr indent="-342900" lvl="0" marL="457200" rtl="0" algn="l">
              <a:spcBef>
                <a:spcPts val="0"/>
              </a:spcBef>
              <a:spcAft>
                <a:spcPts val="0"/>
              </a:spcAft>
              <a:buSzPts val="1800"/>
              <a:buChar char="●"/>
            </a:pPr>
            <a:r>
              <a:rPr lang="en"/>
              <a:t>There are no special features in the game. However the avatars are very complex and the mini-games are elaborate and have levels to them.</a:t>
            </a:r>
            <a:endParaRPr/>
          </a:p>
          <a:p>
            <a:pPr indent="-342900" lvl="0" marL="457200" rtl="0" algn="l">
              <a:spcBef>
                <a:spcPts val="0"/>
              </a:spcBef>
              <a:spcAft>
                <a:spcPts val="0"/>
              </a:spcAft>
              <a:buSzPts val="1800"/>
              <a:buChar char="●"/>
            </a:pPr>
            <a:r>
              <a:rPr lang="en"/>
              <a:t>There is no manual for the whole game, but there are directions to how to play each mini-game before the game starts.</a:t>
            </a:r>
            <a:endParaRPr/>
          </a:p>
          <a:p>
            <a:pPr indent="-342900" lvl="0" marL="457200" rtl="0" algn="l">
              <a:spcBef>
                <a:spcPts val="0"/>
              </a:spcBef>
              <a:spcAft>
                <a:spcPts val="0"/>
              </a:spcAft>
              <a:buSzPts val="1800"/>
              <a:buChar char="●"/>
            </a:pPr>
            <a:r>
              <a:rPr lang="en"/>
              <a:t>Club Penguin was buggy from its start, and even today Club Penguin Rewritten is also buggy. That seems to be the drawback of running a complicated game like that in a web browser.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Makes it fun?</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Character Customization</a:t>
            </a:r>
            <a:endParaRPr/>
          </a:p>
          <a:p>
            <a:pPr indent="-342900" lvl="0" marL="457200" rtl="0" algn="l">
              <a:spcBef>
                <a:spcPts val="0"/>
              </a:spcBef>
              <a:spcAft>
                <a:spcPts val="0"/>
              </a:spcAft>
              <a:buSzPts val="1800"/>
              <a:buChar char="●"/>
            </a:pPr>
            <a:r>
              <a:rPr lang="en"/>
              <a:t>Social Status System (Bragging rights)</a:t>
            </a:r>
            <a:endParaRPr/>
          </a:p>
          <a:p>
            <a:pPr indent="-342900" lvl="0" marL="457200" rtl="0" algn="l">
              <a:spcBef>
                <a:spcPts val="0"/>
              </a:spcBef>
              <a:spcAft>
                <a:spcPts val="0"/>
              </a:spcAft>
              <a:buSzPts val="1800"/>
              <a:buChar char="●"/>
            </a:pPr>
            <a:r>
              <a:rPr lang="en"/>
              <a:t>Has multipurpose fun (mental, physical, and social) all at once</a:t>
            </a:r>
            <a:endParaRPr/>
          </a:p>
          <a:p>
            <a:pPr indent="-342900" lvl="0" marL="457200" rtl="0" algn="l">
              <a:spcBef>
                <a:spcPts val="0"/>
              </a:spcBef>
              <a:spcAft>
                <a:spcPts val="0"/>
              </a:spcAft>
              <a:buSzPts val="1800"/>
              <a:buChar char="●"/>
            </a:pPr>
            <a:r>
              <a:rPr lang="en"/>
              <a:t>There is the desire to beat other people or challenge them to revenge matches if you lose</a:t>
            </a:r>
            <a:endParaRPr/>
          </a:p>
          <a:p>
            <a:pPr indent="-342900" lvl="0" marL="457200" rtl="0" algn="l">
              <a:spcBef>
                <a:spcPts val="0"/>
              </a:spcBef>
              <a:spcAft>
                <a:spcPts val="0"/>
              </a:spcAft>
              <a:buSzPts val="1800"/>
              <a:buChar char="●"/>
            </a:pPr>
            <a:r>
              <a:rPr lang="en"/>
              <a:t>Capitalizes on the desire to be dominant even though it’s an online realm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makes it not fun?</a:t>
            </a:r>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Bugs</a:t>
            </a:r>
            <a:endParaRPr/>
          </a:p>
          <a:p>
            <a:pPr indent="-342900" lvl="0" marL="457200" rtl="0" algn="l">
              <a:spcBef>
                <a:spcPts val="0"/>
              </a:spcBef>
              <a:spcAft>
                <a:spcPts val="0"/>
              </a:spcAft>
              <a:buSzPts val="1800"/>
              <a:buChar char="●"/>
            </a:pPr>
            <a:r>
              <a:rPr lang="en"/>
              <a:t>Too simple or repetitive</a:t>
            </a:r>
            <a:endParaRPr/>
          </a:p>
          <a:p>
            <a:pPr indent="-342900" lvl="0" marL="457200" rtl="0" algn="l">
              <a:spcBef>
                <a:spcPts val="0"/>
              </a:spcBef>
              <a:spcAft>
                <a:spcPts val="0"/>
              </a:spcAft>
              <a:buSzPts val="1800"/>
              <a:buChar char="●"/>
            </a:pPr>
            <a:r>
              <a:rPr lang="en"/>
              <a:t>The only concept of difficulty is making the obstacles move faster or adding more of them.</a:t>
            </a:r>
            <a:endParaRPr/>
          </a:p>
          <a:p>
            <a:pPr indent="-342900" lvl="0" marL="457200" rtl="0" algn="l">
              <a:spcBef>
                <a:spcPts val="0"/>
              </a:spcBef>
              <a:spcAft>
                <a:spcPts val="0"/>
              </a:spcAft>
              <a:buSzPts val="1800"/>
              <a:buChar char="●"/>
            </a:pPr>
            <a:r>
              <a:rPr lang="en"/>
              <a:t>There is little instances of progressing the difficulty with new and diverse </a:t>
            </a:r>
            <a:r>
              <a:rPr lang="en"/>
              <a:t>challenges</a:t>
            </a:r>
            <a:r>
              <a:rPr lang="en"/>
              <a:t>.</a:t>
            </a:r>
            <a:endParaRPr/>
          </a:p>
          <a:p>
            <a:pPr indent="-342900" lvl="0" marL="457200" rtl="0" algn="l">
              <a:spcBef>
                <a:spcPts val="0"/>
              </a:spcBef>
              <a:spcAft>
                <a:spcPts val="0"/>
              </a:spcAft>
              <a:buSzPts val="1800"/>
              <a:buChar char="●"/>
            </a:pPr>
            <a:r>
              <a:rPr lang="en"/>
              <a:t>Fighting </a:t>
            </a:r>
            <a:r>
              <a:rPr lang="en"/>
              <a:t>against</a:t>
            </a:r>
            <a:r>
              <a:rPr lang="en"/>
              <a:t> the computer is too easy at times.</a:t>
            </a:r>
            <a:endParaRPr/>
          </a:p>
        </p:txBody>
      </p:sp>
      <p:pic>
        <p:nvPicPr>
          <p:cNvPr id="110" name="Google Shape;110;p21"/>
          <p:cNvPicPr preferRelativeResize="0"/>
          <p:nvPr/>
        </p:nvPicPr>
        <p:blipFill>
          <a:blip r:embed="rId3">
            <a:alphaModFix/>
          </a:blip>
          <a:stretch>
            <a:fillRect/>
          </a:stretch>
        </p:blipFill>
        <p:spPr>
          <a:xfrm>
            <a:off x="6319168" y="2893575"/>
            <a:ext cx="2250700" cy="1940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