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8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70" r:id="rId11"/>
    <p:sldId id="271" r:id="rId12"/>
  </p:sldIdLst>
  <p:sldSz cx="9144000" cy="5143500" type="screen16x9"/>
  <p:notesSz cx="6858000" cy="9144000"/>
  <p:embeddedFontLs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Raleway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39" d="100"/>
          <a:sy n="139" d="100"/>
        </p:scale>
        <p:origin x="176" y="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a3c8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a3c8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a3c8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a3c8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a3c8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a3c8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9608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a3c8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a3c8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21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a3c8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a3c8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313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a3c8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a3c8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474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a3c8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a3c8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957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a3c8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a3c8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1477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a3c8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a3c8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32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CIS 487 Game Evaluation</a:t>
            </a:r>
            <a:br>
              <a:rPr lang="en" dirty="0"/>
            </a:br>
            <a:br>
              <a:rPr lang="en" dirty="0"/>
            </a:br>
            <a:r>
              <a:rPr lang="en" dirty="0" err="1"/>
              <a:t>Valorant</a:t>
            </a:r>
            <a:r>
              <a:rPr lang="en" dirty="0"/>
              <a:t> Evaluation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Tommy </a:t>
            </a:r>
            <a:r>
              <a:rPr lang="en" dirty="0" err="1"/>
              <a:t>Rennolds</a:t>
            </a:r>
            <a:endParaRPr dirty="0"/>
          </a:p>
        </p:txBody>
      </p:sp>
      <p:pic>
        <p:nvPicPr>
          <p:cNvPr id="3" name="Audio Recording Sep 15, 2021 at 5:09:15 PM" descr="Audio Recording Sep 15, 2021 at 5:09:15 PM">
            <a:hlinkClick r:id="" action="ppaction://media"/>
            <a:extLst>
              <a:ext uri="{FF2B5EF4-FFF2-40B4-BE49-F238E27FC236}">
                <a16:creationId xmlns:a16="http://schemas.microsoft.com/office/drawing/2014/main" id="{A266B055-D304-0A4A-97BB-C7DB39C504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6832" y="63022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870225" y="547650"/>
            <a:ext cx="7901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Comparisons</a:t>
            </a:r>
            <a:endParaRPr dirty="0"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496736" y="1183050"/>
            <a:ext cx="8150528" cy="3184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bg2"/>
                </a:solidFill>
              </a:rPr>
              <a:t>Valorant drew a lot of criticism on launch for being a ”Counter Strike” clone</a:t>
            </a:r>
          </a:p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tx1"/>
                </a:solidFill>
              </a:rPr>
              <a:t>Improvements: </a:t>
            </a:r>
            <a:r>
              <a:rPr lang="en-US" sz="1800" b="1" dirty="0">
                <a:solidFill>
                  <a:schemeClr val="bg2"/>
                </a:solidFill>
              </a:rPr>
              <a:t>Agent inclusion gives players more identity than their shooting ability. Promotes specialization and creates more meaningful individual contributions to the team</a:t>
            </a:r>
            <a:endParaRPr lang="en-US" sz="1800" b="1" dirty="0">
              <a:solidFill>
                <a:schemeClr val="tx1"/>
              </a:solidFill>
            </a:endParaRPr>
          </a:p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tx1"/>
                </a:solidFill>
              </a:rPr>
              <a:t>Drawbacks: </a:t>
            </a:r>
            <a:r>
              <a:rPr lang="en-US" sz="1800" b="1" dirty="0">
                <a:solidFill>
                  <a:schemeClr val="bg2"/>
                </a:solidFill>
              </a:rPr>
              <a:t>Extra mechanics dumb down “gun-play”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" name="Audio Recording Sep 15, 2021 at 5:22:22 PM" descr="Audio Recording Sep 15, 2021 at 5:22:22 PM">
            <a:hlinkClick r:id="" action="ppaction://media"/>
            <a:extLst>
              <a:ext uri="{FF2B5EF4-FFF2-40B4-BE49-F238E27FC236}">
                <a16:creationId xmlns:a16="http://schemas.microsoft.com/office/drawing/2014/main" id="{B4908109-C745-044B-B16B-C652E36568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13472" y="4338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9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870225" y="547650"/>
            <a:ext cx="7901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Summary</a:t>
            </a:r>
            <a:endParaRPr dirty="0"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496736" y="1183050"/>
            <a:ext cx="8150528" cy="3184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tx1"/>
                </a:solidFill>
              </a:rPr>
              <a:t>Polarizing: </a:t>
            </a:r>
            <a:r>
              <a:rPr lang="en-US" sz="1800" b="1" dirty="0">
                <a:solidFill>
                  <a:schemeClr val="bg2"/>
                </a:solidFill>
              </a:rPr>
              <a:t>Ideal game for it’s target audience, not ideal for wider audiences</a:t>
            </a:r>
          </a:p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tx1"/>
                </a:solidFill>
              </a:rPr>
              <a:t>Unique contributions to the genre: </a:t>
            </a:r>
            <a:r>
              <a:rPr lang="en-US" sz="1800" b="1" dirty="0">
                <a:solidFill>
                  <a:schemeClr val="bg2"/>
                </a:solidFill>
              </a:rPr>
              <a:t>Story-telling, character selection</a:t>
            </a:r>
          </a:p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tx1"/>
                </a:solidFill>
              </a:rPr>
              <a:t>Is it worth it? </a:t>
            </a:r>
            <a:r>
              <a:rPr lang="en-US" sz="1800" b="1" dirty="0">
                <a:solidFill>
                  <a:schemeClr val="bg2"/>
                </a:solidFill>
              </a:rPr>
              <a:t>Even with the game being free to play, I would steer away some people from even trying it</a:t>
            </a:r>
            <a:endParaRPr lang="en-US" sz="1800" b="1" dirty="0">
              <a:solidFill>
                <a:schemeClr val="tx1"/>
              </a:solidFill>
            </a:endParaRPr>
          </a:p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tx1"/>
                </a:solidFill>
              </a:rPr>
              <a:t>Improvements: </a:t>
            </a:r>
            <a:r>
              <a:rPr lang="en-US" sz="1800" b="1" dirty="0">
                <a:solidFill>
                  <a:schemeClr val="bg2"/>
                </a:solidFill>
              </a:rPr>
              <a:t>More game modes with a more casual focus 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" name="Audio Recording Sep 15, 2021 at 5:24:00 PM" descr="Audio Recording Sep 15, 2021 at 5:24:00 PM">
            <a:hlinkClick r:id="" action="ppaction://media"/>
            <a:extLst>
              <a:ext uri="{FF2B5EF4-FFF2-40B4-BE49-F238E27FC236}">
                <a16:creationId xmlns:a16="http://schemas.microsoft.com/office/drawing/2014/main" id="{C4B687A9-46F0-9147-8DCB-284714142A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6495" y="5133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9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870225" y="547650"/>
            <a:ext cx="7901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Game Details &amp; Hardware</a:t>
            </a:r>
            <a:endParaRPr dirty="0"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571444" y="1411844"/>
            <a:ext cx="38115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2400" b="1" dirty="0">
                <a:solidFill>
                  <a:schemeClr val="dk1"/>
                </a:solidFill>
              </a:rPr>
              <a:t>Company: </a:t>
            </a:r>
            <a:r>
              <a:rPr lang="en-US" sz="2400" b="1" dirty="0">
                <a:solidFill>
                  <a:schemeClr val="bg2"/>
                </a:solidFill>
              </a:rPr>
              <a:t>Riot Games</a:t>
            </a:r>
          </a:p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2400" b="1" dirty="0">
                <a:solidFill>
                  <a:schemeClr val="dk1"/>
                </a:solidFill>
              </a:rPr>
              <a:t>Genre: </a:t>
            </a:r>
            <a:r>
              <a:rPr lang="en-US" sz="2400" b="1" dirty="0">
                <a:solidFill>
                  <a:schemeClr val="bg2"/>
                </a:solidFill>
              </a:rPr>
              <a:t>Tactical Shooter</a:t>
            </a:r>
          </a:p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2400" b="1" dirty="0">
                <a:solidFill>
                  <a:schemeClr val="dk1"/>
                </a:solidFill>
              </a:rPr>
              <a:t>Price: </a:t>
            </a:r>
            <a:r>
              <a:rPr lang="en-US" sz="2400" b="1" dirty="0">
                <a:solidFill>
                  <a:schemeClr val="bg2"/>
                </a:solidFill>
              </a:rPr>
              <a:t>Free (cosmetic microtransactions)</a:t>
            </a:r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2"/>
          </p:nvPr>
        </p:nvSpPr>
        <p:spPr>
          <a:xfrm>
            <a:off x="4382944" y="1411844"/>
            <a:ext cx="41499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lnSpc>
                <a:spcPct val="100000"/>
              </a:lnSpc>
              <a:spcBef>
                <a:spcPts val="1600"/>
              </a:spcBef>
              <a:buClr>
                <a:srgbClr val="000000"/>
              </a:buClr>
              <a:buNone/>
            </a:pPr>
            <a:r>
              <a:rPr lang="en-US" sz="2000" b="1" dirty="0">
                <a:solidFill>
                  <a:schemeClr val="tx1"/>
                </a:solidFill>
              </a:rPr>
              <a:t>Minimum Hardware Requirements</a:t>
            </a:r>
          </a:p>
          <a:p>
            <a:pPr marL="139700" lvl="0" indent="0">
              <a:lnSpc>
                <a:spcPct val="100000"/>
              </a:lnSpc>
              <a:spcBef>
                <a:spcPts val="1600"/>
              </a:spcBef>
              <a:buClr>
                <a:srgbClr val="000000"/>
              </a:buClr>
              <a:buNone/>
            </a:pPr>
            <a:r>
              <a:rPr lang="en-US" sz="2000" b="1" dirty="0">
                <a:solidFill>
                  <a:schemeClr val="dk1"/>
                </a:solidFill>
              </a:rPr>
              <a:t>RAM: </a:t>
            </a:r>
            <a:r>
              <a:rPr lang="en-US" sz="2000" b="1" dirty="0">
                <a:solidFill>
                  <a:schemeClr val="bg2"/>
                </a:solidFill>
              </a:rPr>
              <a:t>4 GB</a:t>
            </a:r>
          </a:p>
          <a:p>
            <a:pPr marL="139700" lvl="0" indent="0">
              <a:lnSpc>
                <a:spcPct val="100000"/>
              </a:lnSpc>
              <a:spcBef>
                <a:spcPts val="1600"/>
              </a:spcBef>
              <a:buClr>
                <a:srgbClr val="000000"/>
              </a:buClr>
              <a:buNone/>
            </a:pPr>
            <a:r>
              <a:rPr lang="en-US" sz="2000" b="1" dirty="0">
                <a:solidFill>
                  <a:schemeClr val="dk1"/>
                </a:solidFill>
              </a:rPr>
              <a:t>CPU: </a:t>
            </a:r>
            <a:r>
              <a:rPr lang="en-US" sz="2000" b="1" dirty="0">
                <a:solidFill>
                  <a:schemeClr val="bg2"/>
                </a:solidFill>
              </a:rPr>
              <a:t>Intel Core 2 Duo E8400</a:t>
            </a:r>
          </a:p>
          <a:p>
            <a:pPr marL="139700" lvl="0" indent="0">
              <a:lnSpc>
                <a:spcPct val="100000"/>
              </a:lnSpc>
              <a:spcBef>
                <a:spcPts val="1600"/>
              </a:spcBef>
              <a:buClr>
                <a:srgbClr val="000000"/>
              </a:buClr>
              <a:buNone/>
            </a:pPr>
            <a:r>
              <a:rPr lang="en-US" sz="2000" b="1" dirty="0">
                <a:solidFill>
                  <a:schemeClr val="dk1"/>
                </a:solidFill>
              </a:rPr>
              <a:t>GPU: </a:t>
            </a:r>
            <a:r>
              <a:rPr lang="en-US" sz="2000" b="1" dirty="0">
                <a:solidFill>
                  <a:schemeClr val="bg2"/>
                </a:solidFill>
              </a:rPr>
              <a:t>Intel HD 4000</a:t>
            </a:r>
            <a:endParaRPr sz="2000" dirty="0">
              <a:solidFill>
                <a:schemeClr val="bg2"/>
              </a:solidFill>
            </a:endParaRPr>
          </a:p>
        </p:txBody>
      </p:sp>
      <p:pic>
        <p:nvPicPr>
          <p:cNvPr id="3" name="Audio Recording Sep 15, 2021 at 5:10:17 PM" descr="Audio Recording Sep 15, 2021 at 5:10:17 PM">
            <a:hlinkClick r:id="" action="ppaction://media"/>
            <a:extLst>
              <a:ext uri="{FF2B5EF4-FFF2-40B4-BE49-F238E27FC236}">
                <a16:creationId xmlns:a16="http://schemas.microsoft.com/office/drawing/2014/main" id="{D9CF2122-0431-BA4F-A578-A528EC33DD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20044" y="48464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870225" y="547650"/>
            <a:ext cx="7901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Overview, Gameplay, Player Role</a:t>
            </a:r>
            <a:endParaRPr dirty="0"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496736" y="1183050"/>
            <a:ext cx="8150528" cy="3184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tx1"/>
                </a:solidFill>
              </a:rPr>
              <a:t>Overview: </a:t>
            </a:r>
            <a:r>
              <a:rPr lang="en-US" sz="1800" b="1" dirty="0">
                <a:solidFill>
                  <a:schemeClr val="bg2"/>
                </a:solidFill>
              </a:rPr>
              <a:t>Valorant is a 5v5 character-based tactical shooter</a:t>
            </a:r>
            <a:endParaRPr lang="en-US" sz="1800" b="1" dirty="0">
              <a:solidFill>
                <a:schemeClr val="tx1"/>
              </a:solidFill>
            </a:endParaRPr>
          </a:p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 err="1">
                <a:solidFill>
                  <a:schemeClr val="tx1"/>
                </a:solidFill>
              </a:rPr>
              <a:t>Valorant’s</a:t>
            </a:r>
            <a:r>
              <a:rPr lang="en-US" sz="1800" b="1" dirty="0">
                <a:solidFill>
                  <a:schemeClr val="bg2"/>
                </a:solidFill>
              </a:rPr>
              <a:t> main game mode consists of two opposing teams alternating between </a:t>
            </a:r>
            <a:r>
              <a:rPr lang="en-US" sz="1800" b="1" dirty="0">
                <a:solidFill>
                  <a:schemeClr val="tx1"/>
                </a:solidFill>
              </a:rPr>
              <a:t>attack</a:t>
            </a:r>
            <a:r>
              <a:rPr lang="en-US" sz="1800" b="1" dirty="0">
                <a:solidFill>
                  <a:schemeClr val="bg2"/>
                </a:solidFill>
              </a:rPr>
              <a:t> and </a:t>
            </a:r>
            <a:r>
              <a:rPr lang="en-US" sz="1800" b="1" dirty="0">
                <a:solidFill>
                  <a:schemeClr val="tx1"/>
                </a:solidFill>
              </a:rPr>
              <a:t>defense</a:t>
            </a:r>
            <a:r>
              <a:rPr lang="en-US" sz="1800" b="1" dirty="0">
                <a:solidFill>
                  <a:schemeClr val="bg2"/>
                </a:solidFill>
              </a:rPr>
              <a:t>. Each player selects a unique </a:t>
            </a:r>
            <a:r>
              <a:rPr lang="en-US" sz="1800" b="1" dirty="0">
                <a:solidFill>
                  <a:schemeClr val="tx1"/>
                </a:solidFill>
              </a:rPr>
              <a:t>Agent </a:t>
            </a:r>
            <a:r>
              <a:rPr lang="en-US" sz="1800" b="1" dirty="0">
                <a:solidFill>
                  <a:schemeClr val="bg2"/>
                </a:solidFill>
              </a:rPr>
              <a:t>for each game</a:t>
            </a:r>
            <a:endParaRPr lang="en-US" sz="1800" b="1" dirty="0">
              <a:solidFill>
                <a:schemeClr val="tx1"/>
              </a:solidFill>
            </a:endParaRPr>
          </a:p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dk1"/>
                </a:solidFill>
              </a:rPr>
              <a:t>Attack: </a:t>
            </a:r>
            <a:r>
              <a:rPr lang="en-US" sz="1800" b="1" dirty="0">
                <a:solidFill>
                  <a:schemeClr val="tx1"/>
                </a:solidFill>
              </a:rPr>
              <a:t>Eliminate</a:t>
            </a:r>
            <a:r>
              <a:rPr lang="en-US" sz="1800" b="1" dirty="0">
                <a:solidFill>
                  <a:schemeClr val="bg2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all defenders </a:t>
            </a:r>
            <a:r>
              <a:rPr lang="en-US" sz="1800" b="1" dirty="0">
                <a:solidFill>
                  <a:schemeClr val="bg2"/>
                </a:solidFill>
              </a:rPr>
              <a:t>or </a:t>
            </a:r>
            <a:r>
              <a:rPr lang="en-US" sz="1800" b="1" dirty="0">
                <a:solidFill>
                  <a:schemeClr val="tx1"/>
                </a:solidFill>
              </a:rPr>
              <a:t>plant the bomb</a:t>
            </a:r>
            <a:r>
              <a:rPr lang="en-US" sz="1800" b="1" dirty="0">
                <a:solidFill>
                  <a:schemeClr val="bg2"/>
                </a:solidFill>
              </a:rPr>
              <a:t> (referred to as Spike) and defend it until </a:t>
            </a:r>
            <a:r>
              <a:rPr lang="en-US" sz="1800" b="1" dirty="0">
                <a:solidFill>
                  <a:schemeClr val="tx1"/>
                </a:solidFill>
              </a:rPr>
              <a:t>detonation </a:t>
            </a:r>
          </a:p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dk1"/>
                </a:solidFill>
              </a:rPr>
              <a:t>Defense: </a:t>
            </a:r>
            <a:r>
              <a:rPr lang="en-US" sz="1800" b="1" dirty="0">
                <a:solidFill>
                  <a:schemeClr val="tx1"/>
                </a:solidFill>
              </a:rPr>
              <a:t>Eliminate all attackers </a:t>
            </a:r>
            <a:r>
              <a:rPr lang="en-US" sz="1800" b="1" dirty="0">
                <a:solidFill>
                  <a:schemeClr val="bg2"/>
                </a:solidFill>
              </a:rPr>
              <a:t>or </a:t>
            </a:r>
            <a:r>
              <a:rPr lang="en-US" sz="1800" b="1" dirty="0">
                <a:solidFill>
                  <a:schemeClr val="tx1"/>
                </a:solidFill>
              </a:rPr>
              <a:t>defuse the Spike </a:t>
            </a:r>
            <a:r>
              <a:rPr lang="en-US" sz="1800" b="1" dirty="0">
                <a:solidFill>
                  <a:schemeClr val="bg2"/>
                </a:solidFill>
              </a:rPr>
              <a:t>(if planted)</a:t>
            </a:r>
          </a:p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tx1"/>
                </a:solidFill>
              </a:rPr>
              <a:t>Scoring: </a:t>
            </a:r>
            <a:r>
              <a:rPr lang="en-US" sz="1800" b="1" dirty="0">
                <a:solidFill>
                  <a:schemeClr val="bg2"/>
                </a:solidFill>
              </a:rPr>
              <a:t>First team to win 13 rounds wins the match 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" name="Audio Recording Sep 15, 2021 at 5:12:33 PM" descr="Audio Recording Sep 15, 2021 at 5:12:33 PM">
            <a:hlinkClick r:id="" action="ppaction://media"/>
            <a:extLst>
              <a:ext uri="{FF2B5EF4-FFF2-40B4-BE49-F238E27FC236}">
                <a16:creationId xmlns:a16="http://schemas.microsoft.com/office/drawing/2014/main" id="{C89F44AD-7E25-5043-ABC2-C2BB065407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50048" y="3702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3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417A-0CE2-3D48-9E20-62DB4D021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B25C-E4BD-F24D-A6C8-7F93BFBAE5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F5516-D3A1-D74A-A408-96831482B63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ollage of 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6875384D-6419-CD4D-BC0C-43E1470B3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6783"/>
            <a:ext cx="9144000" cy="4524375"/>
          </a:xfrm>
          <a:prstGeom prst="rect">
            <a:avLst/>
          </a:prstGeom>
        </p:spPr>
      </p:pic>
      <p:pic>
        <p:nvPicPr>
          <p:cNvPr id="8" name="Audio Recording Sep 15, 2021 at 5:13:35 PM" descr="Audio Recording Sep 15, 2021 at 5:13:35 PM">
            <a:hlinkClick r:id="" action="ppaction://media"/>
            <a:extLst>
              <a:ext uri="{FF2B5EF4-FFF2-40B4-BE49-F238E27FC236}">
                <a16:creationId xmlns:a16="http://schemas.microsoft.com/office/drawing/2014/main" id="{15F08026-E298-E84F-8280-C2E2BB48C7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528" y="303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CD78C-E893-674A-9ADF-A17581DF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79DF0-B756-1E43-B1EF-DB8EC975BA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CA8A8-E013-2549-BE04-18A83D2F5CC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video game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9FC95DC-19F4-0D4E-AA63-F20E09D4C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" y="0"/>
            <a:ext cx="9142618" cy="5143500"/>
          </a:xfrm>
          <a:prstGeom prst="rect">
            <a:avLst/>
          </a:prstGeom>
        </p:spPr>
      </p:pic>
      <p:pic>
        <p:nvPicPr>
          <p:cNvPr id="7" name="Audio Recording Sep 15, 2021 at 5:14:05 PM" descr="Audio Recording Sep 15, 2021 at 5:14:05 PM">
            <a:hlinkClick r:id="" action="ppaction://media"/>
            <a:extLst>
              <a:ext uri="{FF2B5EF4-FFF2-40B4-BE49-F238E27FC236}">
                <a16:creationId xmlns:a16="http://schemas.microsoft.com/office/drawing/2014/main" id="{7FD2A580-3505-1444-B6BA-7ABD1EC7C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112" y="808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0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870225" y="547650"/>
            <a:ext cx="7901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Storyline</a:t>
            </a:r>
            <a:endParaRPr dirty="0"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496736" y="1183050"/>
            <a:ext cx="8150528" cy="3184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tx1"/>
                </a:solidFill>
              </a:rPr>
              <a:t>Storyline: </a:t>
            </a:r>
            <a:r>
              <a:rPr lang="en-US" sz="1800" b="1" dirty="0">
                <a:solidFill>
                  <a:schemeClr val="bg2"/>
                </a:solidFill>
              </a:rPr>
              <a:t>Valorant is exclusively multiplayer, but explores its wider universes through </a:t>
            </a:r>
            <a:r>
              <a:rPr lang="en-US" sz="1800" b="1" dirty="0">
                <a:solidFill>
                  <a:schemeClr val="tx1"/>
                </a:solidFill>
              </a:rPr>
              <a:t>cinematics</a:t>
            </a:r>
            <a:r>
              <a:rPr lang="en-US" sz="1800" b="1" dirty="0">
                <a:solidFill>
                  <a:schemeClr val="bg2"/>
                </a:solidFill>
              </a:rPr>
              <a:t>, </a:t>
            </a:r>
            <a:r>
              <a:rPr lang="en-US" sz="1800" b="1" dirty="0">
                <a:solidFill>
                  <a:schemeClr val="tx1"/>
                </a:solidFill>
              </a:rPr>
              <a:t>hidden clues on maps</a:t>
            </a:r>
            <a:r>
              <a:rPr lang="en-US" sz="1800" b="1" dirty="0">
                <a:solidFill>
                  <a:schemeClr val="bg2"/>
                </a:solidFill>
              </a:rPr>
              <a:t>, and agent </a:t>
            </a:r>
            <a:r>
              <a:rPr lang="en-US" sz="1800" b="1" dirty="0">
                <a:solidFill>
                  <a:schemeClr val="tx1"/>
                </a:solidFill>
              </a:rPr>
              <a:t>audio lines</a:t>
            </a:r>
          </a:p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bg2"/>
                </a:solidFill>
              </a:rPr>
              <a:t>This creates a unique storytelling experience and inspires the community in an interesting way </a:t>
            </a:r>
          </a:p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tx1"/>
                </a:solidFill>
              </a:rPr>
              <a:t>Two earths: </a:t>
            </a:r>
            <a:r>
              <a:rPr lang="en-US" sz="1800" b="1" dirty="0" err="1">
                <a:solidFill>
                  <a:schemeClr val="bg2"/>
                </a:solidFill>
              </a:rPr>
              <a:t>Valorant’s</a:t>
            </a:r>
            <a:r>
              <a:rPr lang="en-US" sz="1800" b="1" dirty="0">
                <a:solidFill>
                  <a:schemeClr val="bg2"/>
                </a:solidFill>
              </a:rPr>
              <a:t> lore is designed to make every round consistent with the Universe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" name="Audio Recording Sep 15, 2021 at 5:15:49 PM" descr="Audio Recording Sep 15, 2021 at 5:15:49 PM">
            <a:hlinkClick r:id="" action="ppaction://media"/>
            <a:extLst>
              <a:ext uri="{FF2B5EF4-FFF2-40B4-BE49-F238E27FC236}">
                <a16:creationId xmlns:a16="http://schemas.microsoft.com/office/drawing/2014/main" id="{857D729D-C0B4-9B4A-9BFA-CA4109E4FE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34464" y="5682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0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870225" y="547650"/>
            <a:ext cx="7901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Artwork, Music, User Interface</a:t>
            </a:r>
            <a:endParaRPr dirty="0"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496736" y="1183050"/>
            <a:ext cx="8150528" cy="3184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tx1"/>
                </a:solidFill>
              </a:rPr>
              <a:t>Valorant </a:t>
            </a:r>
            <a:r>
              <a:rPr lang="en-US" sz="1800" b="1" dirty="0">
                <a:solidFill>
                  <a:schemeClr val="bg2"/>
                </a:solidFill>
              </a:rPr>
              <a:t>is completely driven by multiplayer, and thus aims for simplicity above all else in it’s artwork, music, and UI</a:t>
            </a:r>
          </a:p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tx1"/>
                </a:solidFill>
              </a:rPr>
              <a:t>Artwork: </a:t>
            </a:r>
            <a:r>
              <a:rPr lang="en-US" sz="1800" b="1" dirty="0">
                <a:solidFill>
                  <a:schemeClr val="bg2"/>
                </a:solidFill>
              </a:rPr>
              <a:t>The artwork for maps and characters is all based on real world places and cultures </a:t>
            </a:r>
          </a:p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tx1"/>
                </a:solidFill>
              </a:rPr>
              <a:t>Music: </a:t>
            </a:r>
            <a:r>
              <a:rPr lang="en-US" sz="1800" b="1" dirty="0">
                <a:solidFill>
                  <a:schemeClr val="bg2"/>
                </a:solidFill>
              </a:rPr>
              <a:t>Simple, in the background, not distracting. However, sound design is excellent</a:t>
            </a:r>
          </a:p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tx1"/>
                </a:solidFill>
              </a:rPr>
              <a:t>UI: </a:t>
            </a:r>
            <a:r>
              <a:rPr lang="en-US" sz="1800" b="1" dirty="0">
                <a:solidFill>
                  <a:schemeClr val="bg2"/>
                </a:solidFill>
              </a:rPr>
              <a:t>Clean, easy to navigate, minimalistic </a:t>
            </a:r>
          </a:p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" name="Audio Recording Sep 15, 2021 at 5:16:49 PM" descr="Audio Recording Sep 15, 2021 at 5:16:49 PM">
            <a:hlinkClick r:id="" action="ppaction://media"/>
            <a:extLst>
              <a:ext uri="{FF2B5EF4-FFF2-40B4-BE49-F238E27FC236}">
                <a16:creationId xmlns:a16="http://schemas.microsoft.com/office/drawing/2014/main" id="{F7D18D7C-6685-0644-9658-812C23441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40237" y="4589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9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870225" y="547650"/>
            <a:ext cx="7901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Good </a:t>
            </a:r>
            <a:endParaRPr dirty="0"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496736" y="1183050"/>
            <a:ext cx="8150528" cy="3184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tx1"/>
                </a:solidFill>
              </a:rPr>
              <a:t>Mechanics: </a:t>
            </a:r>
            <a:r>
              <a:rPr lang="en-US" sz="1800" b="1" dirty="0">
                <a:solidFill>
                  <a:schemeClr val="bg2"/>
                </a:solidFill>
              </a:rPr>
              <a:t>The game is incredibly smooth in movement, gun control, and sound design. Everything about playing the game feels seamless </a:t>
            </a:r>
            <a:endParaRPr lang="en-US" sz="1800" b="1" dirty="0">
              <a:solidFill>
                <a:schemeClr val="tx1"/>
              </a:solidFill>
            </a:endParaRPr>
          </a:p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tx1"/>
                </a:solidFill>
              </a:rPr>
              <a:t>Agents: </a:t>
            </a:r>
            <a:r>
              <a:rPr lang="en-US" sz="1800" b="1" dirty="0">
                <a:solidFill>
                  <a:schemeClr val="bg2"/>
                </a:solidFill>
              </a:rPr>
              <a:t>A unique twist that takes what would be a Counter Strike clone and gives Valorant a unique identity </a:t>
            </a:r>
          </a:p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tx1"/>
                </a:solidFill>
              </a:rPr>
              <a:t>Level Design: </a:t>
            </a:r>
            <a:r>
              <a:rPr lang="en-US" sz="1800" b="1" dirty="0">
                <a:solidFill>
                  <a:schemeClr val="bg2"/>
                </a:solidFill>
              </a:rPr>
              <a:t>Levels are designed in such a way that Agents can interact with the maps in meaningful and interesting ways, creating a unique experience in each match</a:t>
            </a:r>
            <a:endParaRPr lang="en-US" sz="1800" b="1" dirty="0">
              <a:solidFill>
                <a:schemeClr val="tx1"/>
              </a:solidFill>
            </a:endParaRPr>
          </a:p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tx1"/>
                </a:solidFill>
              </a:rPr>
              <a:t>Microtransactions: </a:t>
            </a:r>
            <a:r>
              <a:rPr lang="en-US" sz="1800" b="1" dirty="0">
                <a:solidFill>
                  <a:schemeClr val="bg2"/>
                </a:solidFill>
              </a:rPr>
              <a:t>Good example of microtransactions. Entirely cosmetic, adds fun variety to the game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" name="Audio Recording Sep 15, 2021 at 5:18:29 PM" descr="Audio Recording Sep 15, 2021 at 5:18:29 PM">
            <a:hlinkClick r:id="" action="ppaction://media"/>
            <a:extLst>
              <a:ext uri="{FF2B5EF4-FFF2-40B4-BE49-F238E27FC236}">
                <a16:creationId xmlns:a16="http://schemas.microsoft.com/office/drawing/2014/main" id="{4BC39E30-1217-5443-836D-97951F2731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34464" y="4589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5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870225" y="547650"/>
            <a:ext cx="7901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Bad </a:t>
            </a:r>
            <a:endParaRPr dirty="0"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496736" y="1183050"/>
            <a:ext cx="8150528" cy="3184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tx1"/>
                </a:solidFill>
              </a:rPr>
              <a:t>Inaccessible: </a:t>
            </a:r>
            <a:r>
              <a:rPr lang="en-US" sz="1800" b="1" dirty="0">
                <a:solidFill>
                  <a:schemeClr val="bg2"/>
                </a:solidFill>
              </a:rPr>
              <a:t>Valorant is highly competitive and be difficult for new players or casual players to enjoy</a:t>
            </a:r>
          </a:p>
          <a:p>
            <a:pPr marL="1397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800" b="1" dirty="0">
                <a:solidFill>
                  <a:schemeClr val="tx1"/>
                </a:solidFill>
              </a:rPr>
              <a:t>Re-playability: </a:t>
            </a:r>
            <a:r>
              <a:rPr lang="en-US" sz="1800" b="1" dirty="0">
                <a:solidFill>
                  <a:schemeClr val="bg2"/>
                </a:solidFill>
              </a:rPr>
              <a:t>Few game modes/levels, makes the game repetitive unless you really enjoy the base game mode</a:t>
            </a:r>
          </a:p>
        </p:txBody>
      </p:sp>
      <p:pic>
        <p:nvPicPr>
          <p:cNvPr id="2" name="Audio Recording Sep 15, 2021 at 5:19:51 PM" descr="Audio Recording Sep 15, 2021 at 5:19:51 PM">
            <a:hlinkClick r:id="" action="ppaction://media"/>
            <a:extLst>
              <a:ext uri="{FF2B5EF4-FFF2-40B4-BE49-F238E27FC236}">
                <a16:creationId xmlns:a16="http://schemas.microsoft.com/office/drawing/2014/main" id="{58B84E5C-4B51-0840-87D4-9CF241FCB2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34464" y="5476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0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497</Words>
  <Application>Microsoft Macintosh PowerPoint</Application>
  <PresentationFormat>On-screen Show (16:9)</PresentationFormat>
  <Paragraphs>42</Paragraphs>
  <Slides>11</Slides>
  <Notes>9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Lato</vt:lpstr>
      <vt:lpstr>Arial</vt:lpstr>
      <vt:lpstr>Raleway</vt:lpstr>
      <vt:lpstr>Swiss</vt:lpstr>
      <vt:lpstr>CIS 487 Game Evaluation  Valorant Evaluation</vt:lpstr>
      <vt:lpstr>Game Details &amp; Hardware</vt:lpstr>
      <vt:lpstr>Overview, Gameplay, Player Role</vt:lpstr>
      <vt:lpstr>PowerPoint Presentation</vt:lpstr>
      <vt:lpstr>PowerPoint Presentation</vt:lpstr>
      <vt:lpstr>Storyline</vt:lpstr>
      <vt:lpstr>Artwork, Music, User Interface</vt:lpstr>
      <vt:lpstr>The Good </vt:lpstr>
      <vt:lpstr>The Bad </vt:lpstr>
      <vt:lpstr>Comparisons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Affirmative Constructive</dc:title>
  <cp:lastModifiedBy>Tommy Rennolds</cp:lastModifiedBy>
  <cp:revision>5</cp:revision>
  <dcterms:modified xsi:type="dcterms:W3CDTF">2021-09-15T21:24:06Z</dcterms:modified>
</cp:coreProperties>
</file>