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88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6"/>
    <p:restoredTop sz="94649"/>
  </p:normalViewPr>
  <p:slideViewPr>
    <p:cSldViewPr snapToGrid="0" snapToObjects="1">
      <p:cViewPr varScale="1">
        <p:scale>
          <a:sx n="99" d="100"/>
          <a:sy n="99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E5CD-610C-6347-97CC-B51870E1A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3221C-4DF9-A649-905E-68A090A3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0599-08E2-D544-A037-1D092476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0927-CEB1-B046-8740-A6B2429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F1F-C5C0-A245-ABAB-244F5D45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27DF-748B-D74A-8F9C-83C57441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EA599-B41A-7143-A4B4-37A319FED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76E2-EE31-8B40-BFC7-891C19E5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8B1D-CA74-D44A-B714-876D8851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99F6-D5AB-4744-811E-E076515A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D2E7-5A4B-164C-80AB-75E9FB94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7F0CC-536A-D74E-B372-0932F72B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6B88-BC29-B64B-9D31-3468C1F1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91165-707D-B745-8297-1C9E48DE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5B5D-CCA7-114C-A76F-E158B050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1097-953C-9C4E-9DD7-4FBEF03C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0714-0BD0-5A41-A82F-1628BC206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09E79-B5A0-9542-A6AA-879194D6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AA8C-4F7D-B849-8DEA-35B2618C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1AA03-0C8B-D241-B423-99E5DB06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328E6-643C-0A4C-83D6-DEB19AF6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9AD5-2F6F-ED47-AD16-A6A2C685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9BA10-BAE7-BA4D-B3B0-4052C194A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70E4F-5180-3347-A9F2-B412B403D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6D589-6525-9D45-ADD0-486AB2AAE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0EB10-0E16-1942-B0A7-6C7CDA3CA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77F4D-BB67-DA4A-AAB7-9EF2583D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E8476-C2C7-CB42-9188-42C9C22C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5E175-2348-F24E-AD1F-90D819E0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3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7CB6-8E96-054D-B3EE-CEBF9ACB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AE96E-B2F7-9F43-9AE8-F7602B47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845E2-845D-D144-BAAF-D7BAC001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7085B-168D-4C40-8413-51D64B95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00C88-40F9-9046-B349-D977EE30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6644E-56A2-244E-BC32-C7746AD3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FEA0-7A65-8843-893E-9D9A5B56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32E0-3C4D-F24D-82D8-B38A5071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BEB3-F75C-5C40-B4C3-D6BB0F77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C3D0D-1FF6-0647-AE69-28B12040D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03394-FE56-674F-A7D2-8930E55A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88BE9-9215-DC4E-859C-701B6DC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6EED9-5EF2-5049-B96B-F05334A0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CD20-A985-6944-94D2-95FC9667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AD167-D2DF-8E45-A0BC-8CAB82A0F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099F-22B3-4347-8A7B-3ACE8CFE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037D1-16B9-1E47-8571-1FB37199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DBD1B-146E-394A-B284-0B7A3A28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FF807-E849-D441-96C8-3EB1C8B1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A7D6-10FD-4246-A351-D9BE4F8B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104C0-3657-BD42-84B0-DEB2CB65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9F3C-EB1B-5C46-A95E-0B17B149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7A07-55EE-994E-BE76-785BAB59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8E0E-9F4A-DC4B-8278-A6AE32E0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7C0FE-70C7-2E46-BC67-958F759A7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0215F-E0DF-DB4C-B792-7C2B81078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BB32-D457-4641-8D47-1F0D6E40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9C7E-8A69-C14B-8355-7060965F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D9C4-BD44-F542-8245-0BC6541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">
              <a:schemeClr val="accent5">
                <a:lumMod val="40000"/>
                <a:lumOff val="60000"/>
              </a:schemeClr>
            </a:gs>
            <a:gs pos="46000">
              <a:srgbClr val="0070C0"/>
            </a:gs>
            <a:gs pos="89000">
              <a:srgbClr val="002060"/>
            </a:gs>
            <a:gs pos="99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5">
                <a:lumMod val="40000"/>
                <a:lumOff val="60000"/>
              </a:schemeClr>
            </a:gs>
            <a:gs pos="46000">
              <a:srgbClr val="0070C0"/>
            </a:gs>
            <a:gs pos="89000">
              <a:srgbClr val="002060"/>
            </a:gs>
            <a:gs pos="99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BDFD3-324D-3542-9217-C1394C0D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52EA3-80E3-7441-8286-DF12B2C1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A56D-A156-EE42-AA32-5839E5AFD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4F90-0155-B74D-982C-DA6E63FE3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67B86-6A7B-0447-9867-EB579497C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B7786-049F-4FA7-A2E8-9F76273B1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4470E-37D2-3A4F-9C8D-3C3E2F67E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Cyberpunk Game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7DBD3-4156-4F4B-8324-5C90379A6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Jasmine Rabie</a:t>
            </a:r>
          </a:p>
        </p:txBody>
      </p:sp>
    </p:spTree>
    <p:extLst>
      <p:ext uri="{BB962C8B-B14F-4D97-AF65-F5344CB8AC3E}">
        <p14:creationId xmlns:p14="http://schemas.microsoft.com/office/powerpoint/2010/main" val="95106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storyline takes an expected 20-30 hours to finish.</a:t>
            </a:r>
          </a:p>
          <a:p>
            <a:r>
              <a:rPr lang="en-US" dirty="0"/>
              <a:t>Gameplay can be re-played multiple times as certain missions only appear based on player’s choices.</a:t>
            </a:r>
          </a:p>
          <a:p>
            <a:pPr lvl="1"/>
            <a:r>
              <a:rPr lang="en-US" dirty="0"/>
              <a:t>Similar to tell-tale games</a:t>
            </a:r>
          </a:p>
          <a:p>
            <a:r>
              <a:rPr lang="en-US" dirty="0"/>
              <a:t>Combined side content and exploration could take upwards of 70 hours of gameplay.</a:t>
            </a:r>
          </a:p>
          <a:p>
            <a:r>
              <a:rPr lang="en-US" dirty="0"/>
              <a:t>Multiplayer expected soon. No date determined as of now.</a:t>
            </a:r>
          </a:p>
        </p:txBody>
      </p:sp>
    </p:spTree>
    <p:extLst>
      <p:ext uri="{BB962C8B-B14F-4D97-AF65-F5344CB8AC3E}">
        <p14:creationId xmlns:p14="http://schemas.microsoft.com/office/powerpoint/2010/main" val="364050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Summary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9068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Scoring</a:t>
            </a:r>
          </a:p>
          <a:p>
            <a:pPr lvl="1"/>
            <a:r>
              <a:rPr lang="en-US" dirty="0"/>
              <a:t>Rated 53 out of 100 by critics</a:t>
            </a:r>
          </a:p>
          <a:p>
            <a:pPr lvl="1"/>
            <a:r>
              <a:rPr lang="en-US" dirty="0"/>
              <a:t>Rated 3.4 out of 10 by users</a:t>
            </a:r>
          </a:p>
          <a:p>
            <a:r>
              <a:rPr lang="en-US" dirty="0"/>
              <a:t>Artwork</a:t>
            </a:r>
          </a:p>
          <a:p>
            <a:pPr lvl="1"/>
            <a:r>
              <a:rPr lang="en-US" dirty="0"/>
              <a:t>Dystopian futuristic setting</a:t>
            </a:r>
          </a:p>
          <a:p>
            <a:r>
              <a:rPr lang="en-US" dirty="0"/>
              <a:t>Sound and Music</a:t>
            </a:r>
          </a:p>
          <a:p>
            <a:pPr lvl="1"/>
            <a:r>
              <a:rPr lang="en-US" dirty="0"/>
              <a:t>Features original tracks and real-world artists</a:t>
            </a:r>
          </a:p>
          <a:p>
            <a:r>
              <a:rPr lang="en-US" dirty="0"/>
              <a:t>Special Features</a:t>
            </a:r>
          </a:p>
          <a:p>
            <a:pPr lvl="1"/>
            <a:r>
              <a:rPr lang="en-US" dirty="0"/>
              <a:t>Secret upgrades</a:t>
            </a:r>
          </a:p>
          <a:p>
            <a:pPr lvl="1"/>
            <a:r>
              <a:rPr lang="en-US" dirty="0"/>
              <a:t>Spawning cars</a:t>
            </a:r>
          </a:p>
          <a:p>
            <a:r>
              <a:rPr lang="en-US" dirty="0"/>
              <a:t>Manual</a:t>
            </a:r>
          </a:p>
          <a:p>
            <a:pPr lvl="1"/>
            <a:r>
              <a:rPr lang="en-US" dirty="0"/>
              <a:t>Physical manual with physical copy of the game</a:t>
            </a:r>
          </a:p>
          <a:p>
            <a:pPr lvl="1"/>
            <a:r>
              <a:rPr lang="en-US" dirty="0"/>
              <a:t>In-game tutorial, but not as comprehensive for digital download players</a:t>
            </a:r>
          </a:p>
        </p:txBody>
      </p:sp>
    </p:spTree>
    <p:extLst>
      <p:ext uri="{BB962C8B-B14F-4D97-AF65-F5344CB8AC3E}">
        <p14:creationId xmlns:p14="http://schemas.microsoft.com/office/powerpoint/2010/main" val="380268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1429555"/>
            <a:ext cx="11243256" cy="4747408"/>
          </a:xfrm>
        </p:spPr>
        <p:txBody>
          <a:bodyPr>
            <a:normAutofit/>
          </a:bodyPr>
          <a:lstStyle/>
          <a:p>
            <a:r>
              <a:rPr lang="en-US" dirty="0"/>
              <a:t>Pulled from PlayStation store only 1 week after release and gave refunds due to excessive amount of bugs and glitches</a:t>
            </a:r>
          </a:p>
          <a:p>
            <a:pPr lvl="1"/>
            <a:r>
              <a:rPr lang="en-US" dirty="0"/>
              <a:t>Was not released back on the store until months later</a:t>
            </a:r>
          </a:p>
          <a:p>
            <a:r>
              <a:rPr lang="en-US" dirty="0"/>
              <a:t>Developer had to release patches for hundreds of bugs</a:t>
            </a:r>
          </a:p>
          <a:p>
            <a:r>
              <a:rPr lang="en-US" dirty="0"/>
              <a:t>CPU/GPU could not handle the game, even high-end ones</a:t>
            </a:r>
          </a:p>
          <a:p>
            <a:r>
              <a:rPr lang="en-US" dirty="0"/>
              <a:t>Characters would glitch in place</a:t>
            </a:r>
          </a:p>
          <a:p>
            <a:r>
              <a:rPr lang="en-US" dirty="0"/>
              <a:t>Game would crash</a:t>
            </a:r>
          </a:p>
          <a:p>
            <a:r>
              <a:rPr lang="en-US" dirty="0"/>
              <a:t>Unplayable at times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D64B5C1-0D32-E844-9C76-D6E82760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66" y="3741894"/>
            <a:ext cx="4602662" cy="25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fun about this game?</a:t>
            </a:r>
          </a:p>
          <a:p>
            <a:pPr lvl="1"/>
            <a:r>
              <a:rPr lang="en-US" dirty="0"/>
              <a:t>Multiple storylines</a:t>
            </a:r>
          </a:p>
          <a:p>
            <a:pPr lvl="1"/>
            <a:r>
              <a:rPr lang="en-US" dirty="0"/>
              <a:t>Customization</a:t>
            </a:r>
          </a:p>
          <a:p>
            <a:pPr lvl="1"/>
            <a:r>
              <a:rPr lang="en-US" dirty="0"/>
              <a:t>Scenery/dystopian setting</a:t>
            </a:r>
          </a:p>
          <a:p>
            <a:r>
              <a:rPr lang="en-US" dirty="0"/>
              <a:t>What is not fun about this game?</a:t>
            </a:r>
          </a:p>
          <a:p>
            <a:pPr lvl="1"/>
            <a:r>
              <a:rPr lang="en-US" dirty="0"/>
              <a:t>Glitches</a:t>
            </a:r>
          </a:p>
          <a:p>
            <a:pPr lvl="1"/>
            <a:r>
              <a:rPr lang="en-US" dirty="0"/>
              <a:t>Single-player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this game compare to similar games within the same genre? Why is it better or worse than the similar games?</a:t>
            </a:r>
          </a:p>
          <a:p>
            <a:pPr lvl="1"/>
            <a:r>
              <a:rPr lang="en-US" dirty="0"/>
              <a:t>Compared to other RPG, this game is NOT polished in the slightest.</a:t>
            </a:r>
          </a:p>
          <a:p>
            <a:pPr lvl="1"/>
            <a:r>
              <a:rPr lang="en-US" dirty="0"/>
              <a:t>Too many bugs, intimidating features, single-player</a:t>
            </a:r>
          </a:p>
          <a:p>
            <a:pPr lvl="1"/>
            <a:r>
              <a:rPr lang="en-US" dirty="0"/>
              <a:t>Using GTA as an example, GTA online was released afterwards which allowed the game to continue its success form 2013. However, before the online release, the single-player option was polished and ahead of its time.</a:t>
            </a:r>
          </a:p>
          <a:p>
            <a:pPr lvl="1"/>
            <a:endParaRPr lang="en-US" dirty="0"/>
          </a:p>
          <a:p>
            <a:r>
              <a:rPr lang="en-US" dirty="0"/>
              <a:t>Audience</a:t>
            </a:r>
          </a:p>
          <a:p>
            <a:pPr lvl="1"/>
            <a:r>
              <a:rPr lang="en-US" dirty="0"/>
              <a:t>Rated M for mature</a:t>
            </a:r>
          </a:p>
          <a:p>
            <a:pPr lvl="1"/>
            <a:r>
              <a:rPr lang="en-US" dirty="0"/>
              <a:t>Young adults/adults</a:t>
            </a:r>
          </a:p>
        </p:txBody>
      </p:sp>
    </p:spTree>
    <p:extLst>
      <p:ext uri="{BB962C8B-B14F-4D97-AF65-F5344CB8AC3E}">
        <p14:creationId xmlns:p14="http://schemas.microsoft.com/office/powerpoint/2010/main" val="121499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large number of bugs in the game, characters wouldn’t be fully optimized at times. </a:t>
            </a:r>
          </a:p>
          <a:p>
            <a:pPr lvl="1"/>
            <a:r>
              <a:rPr lang="en-US" dirty="0"/>
              <a:t>Characters would appear unfinished.</a:t>
            </a:r>
          </a:p>
          <a:p>
            <a:pPr lvl="1"/>
            <a:endParaRPr lang="en-US" dirty="0"/>
          </a:p>
          <a:p>
            <a:r>
              <a:rPr lang="en-US" dirty="0"/>
              <a:t>Caused seizures</a:t>
            </a:r>
          </a:p>
          <a:p>
            <a:pPr lvl="1"/>
            <a:r>
              <a:rPr lang="en-US" dirty="0"/>
              <a:t>Journalist had a seizure due to the excessive number of flashing lights and flickering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5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Storyline</a:t>
            </a:r>
          </a:p>
          <a:p>
            <a:pPr lvl="1"/>
            <a:r>
              <a:rPr lang="en-US" dirty="0"/>
              <a:t>Gameplay</a:t>
            </a:r>
          </a:p>
          <a:p>
            <a:pPr lvl="1"/>
            <a:r>
              <a:rPr lang="en-US" dirty="0"/>
              <a:t>Customization</a:t>
            </a:r>
          </a:p>
          <a:p>
            <a:pPr lvl="1"/>
            <a:r>
              <a:rPr lang="en-US" dirty="0"/>
              <a:t>Artwork</a:t>
            </a:r>
          </a:p>
          <a:p>
            <a:endParaRPr lang="en-US" dirty="0"/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Online capability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Bugs</a:t>
            </a:r>
          </a:p>
        </p:txBody>
      </p:sp>
    </p:spTree>
    <p:extLst>
      <p:ext uri="{BB962C8B-B14F-4D97-AF65-F5344CB8AC3E}">
        <p14:creationId xmlns:p14="http://schemas.microsoft.com/office/powerpoint/2010/main" val="302353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game worth purchasing?</a:t>
            </a:r>
          </a:p>
          <a:p>
            <a:pPr lvl="1"/>
            <a:r>
              <a:rPr lang="en-US" dirty="0"/>
              <a:t>As of now, this game is worth purchasing only if it is on sale. Many bugs have been patched but the game is still nowhere near as polished as desired.</a:t>
            </a:r>
          </a:p>
          <a:p>
            <a:endParaRPr lang="en-US" dirty="0"/>
          </a:p>
          <a:p>
            <a:r>
              <a:rPr lang="en-US" dirty="0"/>
              <a:t>How could this game be improved?</a:t>
            </a:r>
          </a:p>
          <a:p>
            <a:pPr lvl="1"/>
            <a:r>
              <a:rPr lang="en-US" dirty="0"/>
              <a:t>More bug fixes</a:t>
            </a:r>
          </a:p>
          <a:p>
            <a:pPr lvl="1"/>
            <a:r>
              <a:rPr lang="en-US" dirty="0"/>
              <a:t>Reduces flickering</a:t>
            </a:r>
          </a:p>
          <a:p>
            <a:pPr lvl="1"/>
            <a:r>
              <a:rPr lang="en-US" dirty="0"/>
              <a:t>Added storyline</a:t>
            </a:r>
          </a:p>
          <a:p>
            <a:pPr lvl="1"/>
            <a:r>
              <a:rPr lang="en-US" dirty="0"/>
              <a:t>Online capabilities </a:t>
            </a:r>
          </a:p>
        </p:txBody>
      </p:sp>
    </p:spTree>
    <p:extLst>
      <p:ext uri="{BB962C8B-B14F-4D97-AF65-F5344CB8AC3E}">
        <p14:creationId xmlns:p14="http://schemas.microsoft.com/office/powerpoint/2010/main" val="366387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40000"/>
                <a:lumOff val="60000"/>
              </a:schemeClr>
            </a:gs>
            <a:gs pos="46000">
              <a:srgbClr val="0070C0"/>
            </a:gs>
            <a:gs pos="89000">
              <a:srgbClr val="002060"/>
            </a:gs>
            <a:gs pos="99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Cyberpunk 2077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5" y="1983346"/>
            <a:ext cx="6233374" cy="4509529"/>
          </a:xfrm>
        </p:spPr>
        <p:txBody>
          <a:bodyPr>
            <a:normAutofit/>
          </a:bodyPr>
          <a:lstStyle/>
          <a:p>
            <a:r>
              <a:rPr lang="en-US" dirty="0"/>
              <a:t>Action RPG (Role-playing game) and open world</a:t>
            </a:r>
          </a:p>
          <a:p>
            <a:r>
              <a:rPr lang="en-US" dirty="0"/>
              <a:t>Customizable character and storyline</a:t>
            </a:r>
          </a:p>
          <a:p>
            <a:r>
              <a:rPr lang="en-US" dirty="0"/>
              <a:t>All characters in game are augmented with cybernetic implants</a:t>
            </a:r>
          </a:p>
          <a:p>
            <a:r>
              <a:rPr lang="en-US" dirty="0"/>
              <a:t>Developed by </a:t>
            </a:r>
            <a:r>
              <a:rPr lang="en-US" dirty="0" err="1"/>
              <a:t>CDProjekt</a:t>
            </a:r>
            <a:endParaRPr lang="en-US" dirty="0"/>
          </a:p>
          <a:p>
            <a:r>
              <a:rPr lang="en-US" dirty="0"/>
              <a:t>Release September 2020</a:t>
            </a:r>
          </a:p>
          <a:p>
            <a:r>
              <a:rPr lang="en-US" dirty="0"/>
              <a:t>Starting price $59.99</a:t>
            </a:r>
          </a:p>
          <a:p>
            <a:pPr lvl="1"/>
            <a:r>
              <a:rPr lang="en-US" sz="2800" dirty="0"/>
              <a:t>Sales go for $10</a:t>
            </a:r>
          </a:p>
        </p:txBody>
      </p:sp>
      <p:pic>
        <p:nvPicPr>
          <p:cNvPr id="9" name="Picture 8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6AD4F0A9-068D-1A4E-BDB7-87A00536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1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22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core i5-3570k 	or 	AMD FX-8310</a:t>
            </a:r>
          </a:p>
          <a:p>
            <a:r>
              <a:rPr lang="en-US" dirty="0"/>
              <a:t>GTX 780 3GB 	or 	RX 470 4GB</a:t>
            </a:r>
          </a:p>
          <a:p>
            <a:r>
              <a:rPr lang="en-US" dirty="0"/>
              <a:t>8GB RAM</a:t>
            </a:r>
          </a:p>
          <a:p>
            <a:r>
              <a:rPr lang="en-US" dirty="0"/>
              <a:t>3GB VRAM</a:t>
            </a:r>
          </a:p>
          <a:p>
            <a:r>
              <a:rPr lang="en-US" dirty="0"/>
              <a:t>70 GB Storage</a:t>
            </a:r>
          </a:p>
          <a:p>
            <a:r>
              <a:rPr lang="en-US" dirty="0"/>
              <a:t>Windows 7 or above</a:t>
            </a:r>
          </a:p>
          <a:p>
            <a:r>
              <a:rPr lang="en-US" dirty="0"/>
              <a:t>Target: 1080p Low</a:t>
            </a:r>
          </a:p>
          <a:p>
            <a:pPr marL="0" indent="0">
              <a:buNone/>
            </a:pPr>
            <a:r>
              <a:rPr lang="en-US" dirty="0"/>
              <a:t>Console: PlayStation 4	or Xbox one</a:t>
            </a:r>
          </a:p>
        </p:txBody>
      </p:sp>
    </p:spTree>
    <p:extLst>
      <p:ext uri="{BB962C8B-B14F-4D97-AF65-F5344CB8AC3E}">
        <p14:creationId xmlns:p14="http://schemas.microsoft.com/office/powerpoint/2010/main" val="263860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core i7-4790 	or 	Ryzen 3 3200</a:t>
            </a:r>
          </a:p>
          <a:p>
            <a:r>
              <a:rPr lang="en-US" dirty="0"/>
              <a:t>GTX 1060 6GB 	or 	R9 Fury</a:t>
            </a:r>
          </a:p>
          <a:p>
            <a:r>
              <a:rPr lang="en-US" dirty="0"/>
              <a:t>12GB RAM</a:t>
            </a:r>
          </a:p>
          <a:p>
            <a:r>
              <a:rPr lang="en-US" dirty="0"/>
              <a:t>6GB VRAM</a:t>
            </a:r>
          </a:p>
          <a:p>
            <a:r>
              <a:rPr lang="en-US" dirty="0"/>
              <a:t>70GB SSD Storage</a:t>
            </a:r>
          </a:p>
          <a:p>
            <a:r>
              <a:rPr lang="en-US" dirty="0"/>
              <a:t>Windows 10</a:t>
            </a:r>
          </a:p>
          <a:p>
            <a:r>
              <a:rPr lang="en-US" dirty="0"/>
              <a:t>Target 1080p High</a:t>
            </a:r>
          </a:p>
          <a:p>
            <a:r>
              <a:rPr lang="en-US" dirty="0"/>
              <a:t>PlayStation 4 Pro 	or 	PlayStation 5</a:t>
            </a:r>
          </a:p>
        </p:txBody>
      </p:sp>
    </p:spTree>
    <p:extLst>
      <p:ext uri="{BB962C8B-B14F-4D97-AF65-F5344CB8AC3E}">
        <p14:creationId xmlns:p14="http://schemas.microsoft.com/office/powerpoint/2010/main" val="150640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story starts out in </a:t>
            </a:r>
            <a:r>
              <a:rPr lang="en-US" i="1" dirty="0"/>
              <a:t>Night City </a:t>
            </a:r>
            <a:r>
              <a:rPr lang="en-US" dirty="0"/>
              <a:t>in the Cyberpunk universe. You start out as a mercenary named V, who can hack and is well-versed about machinery as well as combat.</a:t>
            </a:r>
          </a:p>
          <a:p>
            <a:r>
              <a:rPr lang="en-US" dirty="0"/>
              <a:t>V is hired to steal a relic, but the mission goes wrong and receives unwanted attention when V witnesses a murder. The relic’s case is damaged and V is forced to insert the chip found into the </a:t>
            </a:r>
            <a:r>
              <a:rPr lang="en-US" dirty="0" err="1"/>
              <a:t>cyberware</a:t>
            </a:r>
            <a:r>
              <a:rPr lang="en-US" dirty="0"/>
              <a:t> of their head.</a:t>
            </a:r>
          </a:p>
          <a:p>
            <a:r>
              <a:rPr lang="en-US" dirty="0"/>
              <a:t>V is shot in the head, yet wakes up due to some immortality enhancement chip implanted and slightly regenerating the brain. V wakes to see a ghost of Johnny Silverman due to the chip inserted.</a:t>
            </a:r>
          </a:p>
        </p:txBody>
      </p:sp>
    </p:spTree>
    <p:extLst>
      <p:ext uri="{BB962C8B-B14F-4D97-AF65-F5344CB8AC3E}">
        <p14:creationId xmlns:p14="http://schemas.microsoft.com/office/powerpoint/2010/main" val="27427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is living on borrowed time now. Silverman’s memories are slowly re-writing over V’s memories due to the chip. V must find a way to remove the chip and survive.</a:t>
            </a:r>
          </a:p>
          <a:p>
            <a:r>
              <a:rPr lang="en-US" dirty="0"/>
              <a:t>V eventually finds out that the damage done to the body is irreversible. V can either choose to live out whatever life expectancy is left, allow johnny Silverman to take over V’s mind, or commit suicide.</a:t>
            </a:r>
          </a:p>
          <a:p>
            <a:r>
              <a:rPr lang="en-US" dirty="0"/>
              <a:t>This last choice is up to the player.</a:t>
            </a:r>
          </a:p>
        </p:txBody>
      </p:sp>
    </p:spTree>
    <p:extLst>
      <p:ext uri="{BB962C8B-B14F-4D97-AF65-F5344CB8AC3E}">
        <p14:creationId xmlns:p14="http://schemas.microsoft.com/office/powerpoint/2010/main" val="151454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lifepaths (nomad, </a:t>
            </a:r>
            <a:r>
              <a:rPr lang="en-US" dirty="0" err="1"/>
              <a:t>streetkid</a:t>
            </a:r>
            <a:r>
              <a:rPr lang="en-US" dirty="0"/>
              <a:t>, or </a:t>
            </a:r>
            <a:r>
              <a:rPr lang="en-US" dirty="0" err="1"/>
              <a:t>corpo</a:t>
            </a:r>
            <a:r>
              <a:rPr lang="en-US" dirty="0"/>
              <a:t>) to start off with different skills. </a:t>
            </a:r>
          </a:p>
          <a:p>
            <a:r>
              <a:rPr lang="en-US" dirty="0"/>
              <a:t>Player gets to customize V. 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Appearance</a:t>
            </a:r>
          </a:p>
          <a:p>
            <a:r>
              <a:rPr lang="en-US" dirty="0"/>
              <a:t>Player gets to make choices and build more skills throughout the game.</a:t>
            </a:r>
          </a:p>
          <a:p>
            <a:r>
              <a:rPr lang="en-US" dirty="0"/>
              <a:t>Player decides what happens to V at the end of the story.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download or hardcopy</a:t>
            </a:r>
          </a:p>
          <a:p>
            <a:r>
              <a:rPr lang="en-US" dirty="0"/>
              <a:t>70GB large download</a:t>
            </a:r>
          </a:p>
          <a:p>
            <a:r>
              <a:rPr lang="en-US" dirty="0"/>
              <a:t>Initial release had a bug that would not allow game to be installed properly. Needed to manually remove one file.</a:t>
            </a:r>
          </a:p>
        </p:txBody>
      </p:sp>
    </p:spTree>
    <p:extLst>
      <p:ext uri="{BB962C8B-B14F-4D97-AF65-F5344CB8AC3E}">
        <p14:creationId xmlns:p14="http://schemas.microsoft.com/office/powerpoint/2010/main" val="219583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FC271743-C7DD-BE44-BA80-EC0455364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4" b="725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E691E-AD0B-FB49-95DF-B04B636D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User Interface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DABE-C8FD-CB4E-ADED-B5FE9E45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The user interface is very straightforward. There are no unnecessary elements on the screen to cause distractions</a:t>
            </a:r>
          </a:p>
          <a:p>
            <a:r>
              <a:rPr lang="en-US" sz="1800"/>
              <a:t>Some of the elements of the interface only appear in certain circumstances.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104391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713AD6"/>
      </a:accent1>
      <a:accent2>
        <a:srgbClr val="363FC8"/>
      </a:accent2>
      <a:accent3>
        <a:srgbClr val="3A85D6"/>
      </a:accent3>
      <a:accent4>
        <a:srgbClr val="28B4C4"/>
      </a:accent4>
      <a:accent5>
        <a:srgbClr val="34C195"/>
      </a:accent5>
      <a:accent6>
        <a:srgbClr val="28C452"/>
      </a:accent6>
      <a:hlink>
        <a:srgbClr val="72953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854</Words>
  <Application>Microsoft Macintosh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Elephant</vt:lpstr>
      <vt:lpstr>BrushVTI</vt:lpstr>
      <vt:lpstr>Office Theme</vt:lpstr>
      <vt:lpstr>Cyberpunk Game Evaluation</vt:lpstr>
      <vt:lpstr>Cyberpunk 2077 Overview</vt:lpstr>
      <vt:lpstr>Minimum Requirements</vt:lpstr>
      <vt:lpstr>Actual Requirements</vt:lpstr>
      <vt:lpstr>Story</vt:lpstr>
      <vt:lpstr>Story Cont.</vt:lpstr>
      <vt:lpstr>Player’s Role</vt:lpstr>
      <vt:lpstr>Installation</vt:lpstr>
      <vt:lpstr>User Interface</vt:lpstr>
      <vt:lpstr>Gameplay</vt:lpstr>
      <vt:lpstr>Game Summary Cont.</vt:lpstr>
      <vt:lpstr>Bugs</vt:lpstr>
      <vt:lpstr>Game Review</vt:lpstr>
      <vt:lpstr>Game Review</vt:lpstr>
      <vt:lpstr>Design Flaws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Cyberpunk Game Evaluation</dc:title>
  <dc:creator>Rabie, Jasmine</dc:creator>
  <cp:lastModifiedBy>Rabie, Jasmine</cp:lastModifiedBy>
  <cp:revision>1</cp:revision>
  <dcterms:created xsi:type="dcterms:W3CDTF">2021-09-20T01:08:44Z</dcterms:created>
  <dcterms:modified xsi:type="dcterms:W3CDTF">2021-09-20T03:05:16Z</dcterms:modified>
</cp:coreProperties>
</file>