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4"/>
  </p:notesMasterIdLst>
  <p:sldIdLst>
    <p:sldId id="256" r:id="rId2"/>
    <p:sldId id="257" r:id="rId3"/>
    <p:sldId id="263" r:id="rId4"/>
    <p:sldId id="259" r:id="rId5"/>
    <p:sldId id="264" r:id="rId6"/>
    <p:sldId id="265" r:id="rId7"/>
    <p:sldId id="266" r:id="rId8"/>
    <p:sldId id="267" r:id="rId9"/>
    <p:sldId id="268" r:id="rId10"/>
    <p:sldId id="269"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h, Ahmad" initials="MA" lastIdx="1" clrIdx="0">
    <p:extLst>
      <p:ext uri="{19B8F6BF-5375-455C-9EA6-DF929625EA0E}">
        <p15:presenceInfo xmlns:p15="http://schemas.microsoft.com/office/powerpoint/2012/main" userId="Mazeh, Ahm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4660"/>
  </p:normalViewPr>
  <p:slideViewPr>
    <p:cSldViewPr snapToGrid="0">
      <p:cViewPr varScale="1">
        <p:scale>
          <a:sx n="108" d="100"/>
          <a:sy n="108" d="100"/>
        </p:scale>
        <p:origin x="5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442C6-149E-4912-9796-C580A8C78742}"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B48D3-7713-40AC-82C2-ABED0A19E329}" type="slidenum">
              <a:rPr lang="en-US" smtClean="0"/>
              <a:t>‹#›</a:t>
            </a:fld>
            <a:endParaRPr lang="en-US"/>
          </a:p>
        </p:txBody>
      </p:sp>
    </p:spTree>
    <p:extLst>
      <p:ext uri="{BB962C8B-B14F-4D97-AF65-F5344CB8AC3E}">
        <p14:creationId xmlns:p14="http://schemas.microsoft.com/office/powerpoint/2010/main" val="100184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350049ae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350049ae0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350049ae0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350049ae0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C350B0C-12A0-453D-9497-3A5A755206D0}" type="datetimeFigureOut">
              <a:rPr lang="en-US" smtClean="0"/>
              <a:t>9/15/2021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27381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50B0C-12A0-453D-9497-3A5A755206D0}"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104104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C350B0C-12A0-453D-9497-3A5A755206D0}" type="datetimeFigureOut">
              <a:rPr lang="en-US" smtClean="0"/>
              <a:t>9/15/2021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285140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C350B0C-12A0-453D-9497-3A5A755206D0}" type="datetimeFigureOut">
              <a:rPr lang="en-US" smtClean="0"/>
              <a:t>9/15/2021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DA67070-6347-497F-A518-882955A8D264}"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9708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350B0C-12A0-453D-9497-3A5A755206D0}" type="datetimeFigureOut">
              <a:rPr lang="en-US" smtClean="0"/>
              <a:t>9/15/2021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2455381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C350B0C-12A0-453D-9497-3A5A755206D0}"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2175289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C350B0C-12A0-453D-9497-3A5A755206D0}"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2010747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50B0C-12A0-453D-9497-3A5A755206D0}"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3488706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C350B0C-12A0-453D-9497-3A5A755206D0}" type="datetimeFigureOut">
              <a:rPr lang="en-US" smtClean="0"/>
              <a:t>9/15/2021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4227796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924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50B0C-12A0-453D-9497-3A5A755206D0}"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171436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C350B0C-12A0-453D-9497-3A5A755206D0}" type="datetimeFigureOut">
              <a:rPr lang="en-US" smtClean="0"/>
              <a:t>9/15/2021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320776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350B0C-12A0-453D-9497-3A5A755206D0}"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64933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350B0C-12A0-453D-9497-3A5A755206D0}"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178384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350B0C-12A0-453D-9497-3A5A755206D0}"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177510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50B0C-12A0-453D-9497-3A5A755206D0}"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189885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50B0C-12A0-453D-9497-3A5A755206D0}"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361465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50B0C-12A0-453D-9497-3A5A755206D0}"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67070-6347-497F-A518-882955A8D264}" type="slidenum">
              <a:rPr lang="en-US" smtClean="0"/>
              <a:t>‹#›</a:t>
            </a:fld>
            <a:endParaRPr lang="en-US"/>
          </a:p>
        </p:txBody>
      </p:sp>
    </p:spTree>
    <p:extLst>
      <p:ext uri="{BB962C8B-B14F-4D97-AF65-F5344CB8AC3E}">
        <p14:creationId xmlns:p14="http://schemas.microsoft.com/office/powerpoint/2010/main" val="26361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350B0C-12A0-453D-9497-3A5A755206D0}" type="datetimeFigureOut">
              <a:rPr lang="en-US" smtClean="0"/>
              <a:t>9/15/2021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DA67070-6347-497F-A518-882955A8D264}" type="slidenum">
              <a:rPr lang="en-US" smtClean="0"/>
              <a:t>‹#›</a:t>
            </a:fld>
            <a:endParaRPr lang="en-US"/>
          </a:p>
        </p:txBody>
      </p:sp>
    </p:spTree>
    <p:extLst>
      <p:ext uri="{BB962C8B-B14F-4D97-AF65-F5344CB8AC3E}">
        <p14:creationId xmlns:p14="http://schemas.microsoft.com/office/powerpoint/2010/main" val="248953715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7"/>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3C51B9DA-B0CC-480A-8EA5-4D5C3E05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28" name="Google Shape;128;p13"/>
          <p:cNvSpPr txBox="1">
            <a:spLocks noGrp="1"/>
          </p:cNvSpPr>
          <p:nvPr>
            <p:ph type="ctrTitle"/>
          </p:nvPr>
        </p:nvSpPr>
        <p:spPr>
          <a:xfrm>
            <a:off x="4976028" y="965200"/>
            <a:ext cx="6170943" cy="4329641"/>
          </a:xfrm>
          <a:prstGeom prst="rect">
            <a:avLst/>
          </a:prstGeom>
        </p:spPr>
        <p:txBody>
          <a:bodyPr spcFirstLastPara="1" vert="horz" lIns="121900" tIns="121900" rIns="121900" bIns="121900" rtlCol="0" anchor="ctr" anchorCtr="0">
            <a:normAutofit/>
          </a:bodyPr>
          <a:lstStyle/>
          <a:p>
            <a:pPr>
              <a:spcBef>
                <a:spcPts val="0"/>
              </a:spcBef>
            </a:pPr>
            <a:r>
              <a:rPr lang="en-US" sz="5400"/>
              <a:t>Bioshock</a:t>
            </a:r>
          </a:p>
        </p:txBody>
      </p:sp>
      <p:sp>
        <p:nvSpPr>
          <p:cNvPr id="129" name="Google Shape;129;p13"/>
          <p:cNvSpPr txBox="1">
            <a:spLocks noGrp="1"/>
          </p:cNvSpPr>
          <p:nvPr>
            <p:ph type="subTitle" idx="1"/>
          </p:nvPr>
        </p:nvSpPr>
        <p:spPr>
          <a:xfrm>
            <a:off x="965200" y="965200"/>
            <a:ext cx="3367361" cy="4329641"/>
          </a:xfrm>
          <a:prstGeom prst="rect">
            <a:avLst/>
          </a:prstGeom>
        </p:spPr>
        <p:txBody>
          <a:bodyPr spcFirstLastPara="1" vert="horz" lIns="121900" tIns="121900" rIns="121900" bIns="121900" rtlCol="0" anchor="ctr" anchorCtr="0">
            <a:normAutofit/>
          </a:bodyPr>
          <a:lstStyle/>
          <a:p>
            <a:pPr algn="r">
              <a:spcBef>
                <a:spcPts val="0"/>
              </a:spcBef>
              <a:spcAft>
                <a:spcPts val="600"/>
              </a:spcAft>
            </a:pPr>
            <a:r>
              <a:rPr lang="en-US"/>
              <a:t>By: Ahmad Mazeh</a:t>
            </a:r>
          </a:p>
        </p:txBody>
      </p:sp>
      <p:cxnSp>
        <p:nvCxnSpPr>
          <p:cNvPr id="78" name="Straight Connector 77">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700"/>
                                        <p:tgtEl>
                                          <p:spTgt spid="129">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128"/>
                                        </p:tgtEl>
                                        <p:attrNameLst>
                                          <p:attrName>style.visibility</p:attrName>
                                        </p:attrNameLst>
                                      </p:cBhvr>
                                      <p:to>
                                        <p:strVal val="visible"/>
                                      </p:to>
                                    </p:set>
                                    <p:animEffect transition="in" filter="fade">
                                      <p:cBhvr>
                                        <p:cTn id="10" dur="7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0EE6-ED0D-4B9A-B3CB-2919B0AFFBF7}"/>
              </a:ext>
            </a:extLst>
          </p:cNvPr>
          <p:cNvSpPr>
            <a:spLocks noGrp="1"/>
          </p:cNvSpPr>
          <p:nvPr>
            <p:ph type="title"/>
          </p:nvPr>
        </p:nvSpPr>
        <p:spPr/>
        <p:txBody>
          <a:bodyPr/>
          <a:lstStyle/>
          <a:p>
            <a:r>
              <a:rPr lang="en-US" dirty="0"/>
              <a:t>Game Review </a:t>
            </a:r>
            <a:r>
              <a:rPr lang="en-US" dirty="0" err="1"/>
              <a:t>Cont’D</a:t>
            </a:r>
            <a:endParaRPr lang="en-US" dirty="0"/>
          </a:p>
        </p:txBody>
      </p:sp>
      <p:sp>
        <p:nvSpPr>
          <p:cNvPr id="3" name="Text Placeholder 2">
            <a:extLst>
              <a:ext uri="{FF2B5EF4-FFF2-40B4-BE49-F238E27FC236}">
                <a16:creationId xmlns:a16="http://schemas.microsoft.com/office/drawing/2014/main" id="{94CBC101-A512-4D8B-B787-48911DCA5C28}"/>
              </a:ext>
            </a:extLst>
          </p:cNvPr>
          <p:cNvSpPr>
            <a:spLocks noGrp="1"/>
          </p:cNvSpPr>
          <p:nvPr>
            <p:ph type="body" idx="1"/>
          </p:nvPr>
        </p:nvSpPr>
        <p:spPr/>
        <p:txBody>
          <a:bodyPr/>
          <a:lstStyle/>
          <a:p>
            <a:r>
              <a:rPr lang="en-US" dirty="0"/>
              <a:t>What is the appropriate audience for this game?</a:t>
            </a:r>
          </a:p>
          <a:p>
            <a:pPr lvl="1"/>
            <a:r>
              <a:rPr lang="en-US" dirty="0"/>
              <a:t>This game is targeted to a wide range of gamers</a:t>
            </a:r>
          </a:p>
          <a:p>
            <a:pPr lvl="1"/>
            <a:r>
              <a:rPr lang="en-US" dirty="0"/>
              <a:t>Big world, action-adventure with a great story and fast gameplay</a:t>
            </a:r>
          </a:p>
          <a:p>
            <a:pPr lvl="1"/>
            <a:r>
              <a:rPr lang="en-US" dirty="0"/>
              <a:t>Men and women 17+ would enjoy this game, fans of shooters or adventure games</a:t>
            </a:r>
          </a:p>
          <a:p>
            <a:endParaRPr lang="en-US" dirty="0"/>
          </a:p>
        </p:txBody>
      </p:sp>
    </p:spTree>
    <p:extLst>
      <p:ext uri="{BB962C8B-B14F-4D97-AF65-F5344CB8AC3E}">
        <p14:creationId xmlns:p14="http://schemas.microsoft.com/office/powerpoint/2010/main" val="250730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62154-C90D-4072-A843-22EA7AA9A279}"/>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86C91A86-EEDF-4526-A1CA-E43528271E02}"/>
              </a:ext>
            </a:extLst>
          </p:cNvPr>
          <p:cNvSpPr>
            <a:spLocks noGrp="1"/>
          </p:cNvSpPr>
          <p:nvPr>
            <p:ph type="body" idx="1"/>
          </p:nvPr>
        </p:nvSpPr>
        <p:spPr/>
        <p:txBody>
          <a:bodyPr/>
          <a:lstStyle/>
          <a:p>
            <a:r>
              <a:rPr lang="en-US" dirty="0"/>
              <a:t>Overall strengths and weaknesses</a:t>
            </a:r>
          </a:p>
          <a:p>
            <a:pPr lvl="1"/>
            <a:r>
              <a:rPr lang="en-US" dirty="0"/>
              <a:t>Strengths</a:t>
            </a:r>
          </a:p>
          <a:p>
            <a:pPr lvl="2"/>
            <a:r>
              <a:rPr lang="en-US" dirty="0"/>
              <a:t>Fast, fluid and creative gameplay</a:t>
            </a:r>
          </a:p>
          <a:p>
            <a:pPr lvl="2"/>
            <a:r>
              <a:rPr lang="en-US" dirty="0"/>
              <a:t>Amazing story</a:t>
            </a:r>
          </a:p>
          <a:p>
            <a:pPr lvl="2"/>
            <a:r>
              <a:rPr lang="en-US" dirty="0"/>
              <a:t>Beautiful artwork </a:t>
            </a:r>
          </a:p>
          <a:p>
            <a:pPr lvl="1"/>
            <a:r>
              <a:rPr lang="en-US" dirty="0"/>
              <a:t>Weaknesses</a:t>
            </a:r>
          </a:p>
          <a:p>
            <a:pPr lvl="2"/>
            <a:r>
              <a:rPr lang="en-US" dirty="0"/>
              <a:t>Inability to continue playing the game after the main story line has ended</a:t>
            </a:r>
          </a:p>
          <a:p>
            <a:pPr lvl="2"/>
            <a:r>
              <a:rPr lang="en-US" dirty="0"/>
              <a:t>Makes you feel like you need to search every spot</a:t>
            </a:r>
          </a:p>
          <a:p>
            <a:pPr lvl="2"/>
            <a:r>
              <a:rPr lang="en-US" dirty="0"/>
              <a:t>Hacking is a bit repetitive and takes too long</a:t>
            </a:r>
          </a:p>
          <a:p>
            <a:endParaRPr lang="en-US" dirty="0"/>
          </a:p>
        </p:txBody>
      </p:sp>
    </p:spTree>
    <p:extLst>
      <p:ext uri="{BB962C8B-B14F-4D97-AF65-F5344CB8AC3E}">
        <p14:creationId xmlns:p14="http://schemas.microsoft.com/office/powerpoint/2010/main" val="176587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8134-A964-410C-A5F3-76DADF574B11}"/>
              </a:ext>
            </a:extLst>
          </p:cNvPr>
          <p:cNvSpPr>
            <a:spLocks noGrp="1"/>
          </p:cNvSpPr>
          <p:nvPr>
            <p:ph type="title"/>
          </p:nvPr>
        </p:nvSpPr>
        <p:spPr/>
        <p:txBody>
          <a:bodyPr/>
          <a:lstStyle/>
          <a:p>
            <a:r>
              <a:rPr lang="en-US" dirty="0"/>
              <a:t>Summary cont’d</a:t>
            </a:r>
          </a:p>
        </p:txBody>
      </p:sp>
      <p:sp>
        <p:nvSpPr>
          <p:cNvPr id="3" name="Text Placeholder 2">
            <a:extLst>
              <a:ext uri="{FF2B5EF4-FFF2-40B4-BE49-F238E27FC236}">
                <a16:creationId xmlns:a16="http://schemas.microsoft.com/office/drawing/2014/main" id="{B7CC7851-4D86-4603-ADD3-AAD5C9199861}"/>
              </a:ext>
            </a:extLst>
          </p:cNvPr>
          <p:cNvSpPr>
            <a:spLocks noGrp="1"/>
          </p:cNvSpPr>
          <p:nvPr>
            <p:ph type="body" idx="1"/>
          </p:nvPr>
        </p:nvSpPr>
        <p:spPr/>
        <p:txBody>
          <a:bodyPr/>
          <a:lstStyle/>
          <a:p>
            <a:r>
              <a:rPr lang="en-US" dirty="0"/>
              <a:t>Is the game worth purchasing?</a:t>
            </a:r>
          </a:p>
          <a:p>
            <a:pPr lvl="1"/>
            <a:r>
              <a:rPr lang="en-US" dirty="0"/>
              <a:t>Considering that it’s $20 nowadays, I would say that’s a steal for a masterpiece.</a:t>
            </a:r>
          </a:p>
          <a:p>
            <a:pPr lvl="1"/>
            <a:endParaRPr lang="en-US" dirty="0"/>
          </a:p>
          <a:p>
            <a:r>
              <a:rPr lang="en-US" dirty="0"/>
              <a:t>How could it be improved?</a:t>
            </a:r>
          </a:p>
          <a:p>
            <a:pPr lvl="1"/>
            <a:r>
              <a:rPr lang="en-US" dirty="0"/>
              <a:t>Have more than just one way of hacking</a:t>
            </a:r>
          </a:p>
          <a:p>
            <a:pPr lvl="1"/>
            <a:r>
              <a:rPr lang="en-US" dirty="0"/>
              <a:t>Different ways to acquire items other than scouring the map</a:t>
            </a:r>
          </a:p>
        </p:txBody>
      </p:sp>
    </p:spTree>
    <p:extLst>
      <p:ext uri="{BB962C8B-B14F-4D97-AF65-F5344CB8AC3E}">
        <p14:creationId xmlns:p14="http://schemas.microsoft.com/office/powerpoint/2010/main" val="154226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549467" y="471000"/>
            <a:ext cx="10007600" cy="1272800"/>
          </a:xfrm>
          <a:prstGeom prst="rect">
            <a:avLst/>
          </a:prstGeom>
        </p:spPr>
        <p:txBody>
          <a:bodyPr spcFirstLastPara="1" vert="horz" wrap="square" lIns="121900" tIns="121900" rIns="121900" bIns="121900" rtlCol="0" anchor="t" anchorCtr="0">
            <a:noAutofit/>
          </a:bodyPr>
          <a:lstStyle/>
          <a:p>
            <a:r>
              <a:rPr lang="en" dirty="0"/>
              <a:t>Basic Information</a:t>
            </a:r>
            <a:endParaRPr dirty="0"/>
          </a:p>
        </p:txBody>
      </p:sp>
      <p:sp>
        <p:nvSpPr>
          <p:cNvPr id="135" name="Google Shape;135;p14"/>
          <p:cNvSpPr txBox="1">
            <a:spLocks noGrp="1"/>
          </p:cNvSpPr>
          <p:nvPr>
            <p:ph type="body" idx="1"/>
          </p:nvPr>
        </p:nvSpPr>
        <p:spPr>
          <a:xfrm>
            <a:off x="434167" y="1743800"/>
            <a:ext cx="11407200" cy="3881600"/>
          </a:xfrm>
          <a:prstGeom prst="rect">
            <a:avLst/>
          </a:prstGeom>
        </p:spPr>
        <p:txBody>
          <a:bodyPr spcFirstLastPara="1" vert="horz" wrap="square" lIns="121900" tIns="121900" rIns="121900" bIns="121900" rtlCol="0" anchor="t" anchorCtr="0">
            <a:noAutofit/>
          </a:bodyPr>
          <a:lstStyle/>
          <a:p>
            <a:pPr marL="0" indent="0">
              <a:buNone/>
            </a:pPr>
            <a:r>
              <a:rPr lang="en" dirty="0"/>
              <a:t>Game title: </a:t>
            </a:r>
            <a:r>
              <a:rPr lang="en-US" dirty="0"/>
              <a:t>Bioshock</a:t>
            </a:r>
            <a:endParaRPr dirty="0"/>
          </a:p>
          <a:p>
            <a:pPr marL="0" indent="0">
              <a:spcBef>
                <a:spcPts val="2133"/>
              </a:spcBef>
              <a:buNone/>
            </a:pPr>
            <a:r>
              <a:rPr lang="en" dirty="0"/>
              <a:t>Company &amp; Author: </a:t>
            </a:r>
            <a:r>
              <a:rPr lang="en-US" dirty="0"/>
              <a:t>Irrational Games &amp; </a:t>
            </a:r>
            <a:r>
              <a:rPr lang="pt-BR" dirty="0"/>
              <a:t>2K Games</a:t>
            </a:r>
            <a:endParaRPr lang="en-US" dirty="0"/>
          </a:p>
          <a:p>
            <a:pPr marL="0" indent="0">
              <a:spcBef>
                <a:spcPts val="2133"/>
              </a:spcBef>
              <a:buNone/>
            </a:pPr>
            <a:r>
              <a:rPr lang="en-US" dirty="0"/>
              <a:t>Type of game: FPS/RPG</a:t>
            </a:r>
          </a:p>
          <a:p>
            <a:pPr marL="0" indent="0">
              <a:spcBef>
                <a:spcPts val="2133"/>
              </a:spcBef>
              <a:buNone/>
            </a:pPr>
            <a:r>
              <a:rPr lang="en" dirty="0"/>
              <a:t>Price: $20</a:t>
            </a:r>
            <a:endParaRPr dirty="0"/>
          </a:p>
          <a:p>
            <a:pPr marL="0" indent="0">
              <a:spcBef>
                <a:spcPts val="2133"/>
              </a:spcBef>
              <a:buNone/>
            </a:pPr>
            <a:endParaRPr dirty="0"/>
          </a:p>
          <a:p>
            <a:pPr marL="0" indent="0">
              <a:spcBef>
                <a:spcPts val="2133"/>
              </a:spcBef>
              <a:spcAft>
                <a:spcPts val="2133"/>
              </a:spcAft>
              <a:buNone/>
            </a:pPr>
            <a:endParaRPr dirty="0"/>
          </a:p>
        </p:txBody>
      </p:sp>
      <p:pic>
        <p:nvPicPr>
          <p:cNvPr id="3" name="Picture 2" descr="Logo&#10;&#10;Description automatically generated">
            <a:extLst>
              <a:ext uri="{FF2B5EF4-FFF2-40B4-BE49-F238E27FC236}">
                <a16:creationId xmlns:a16="http://schemas.microsoft.com/office/drawing/2014/main" id="{10D01C15-424A-4F9E-81E3-C348563FA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757" y="1970100"/>
            <a:ext cx="5261893" cy="3429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AD96-BA7D-42C4-BF4A-128BA0B65503}"/>
              </a:ext>
            </a:extLst>
          </p:cNvPr>
          <p:cNvSpPr>
            <a:spLocks noGrp="1"/>
          </p:cNvSpPr>
          <p:nvPr>
            <p:ph type="title"/>
          </p:nvPr>
        </p:nvSpPr>
        <p:spPr/>
        <p:txBody>
          <a:bodyPr/>
          <a:lstStyle/>
          <a:p>
            <a:r>
              <a:rPr lang="en-US" dirty="0"/>
              <a:t>BASIC INFORMATION </a:t>
            </a:r>
            <a:r>
              <a:rPr lang="en-US" dirty="0" err="1"/>
              <a:t>CONT’d</a:t>
            </a:r>
            <a:endParaRPr lang="en-US" dirty="0"/>
          </a:p>
        </p:txBody>
      </p:sp>
      <p:sp>
        <p:nvSpPr>
          <p:cNvPr id="3" name="Text Placeholder 2">
            <a:extLst>
              <a:ext uri="{FF2B5EF4-FFF2-40B4-BE49-F238E27FC236}">
                <a16:creationId xmlns:a16="http://schemas.microsoft.com/office/drawing/2014/main" id="{D87EBB4F-EA1D-49A1-AA91-92EFDCE4CA9E}"/>
              </a:ext>
            </a:extLst>
          </p:cNvPr>
          <p:cNvSpPr>
            <a:spLocks noGrp="1"/>
          </p:cNvSpPr>
          <p:nvPr>
            <p:ph type="body" idx="1"/>
          </p:nvPr>
        </p:nvSpPr>
        <p:spPr>
          <a:xfrm>
            <a:off x="415600" y="1356967"/>
            <a:ext cx="5680400" cy="4635567"/>
          </a:xfrm>
        </p:spPr>
        <p:txBody>
          <a:bodyPr/>
          <a:lstStyle/>
          <a:p>
            <a:r>
              <a:rPr lang="en-US" sz="1900" dirty="0"/>
              <a:t>Minimum stated hardware:</a:t>
            </a:r>
          </a:p>
          <a:p>
            <a:pPr lvl="1"/>
            <a:r>
              <a:rPr lang="en-US" sz="1900" dirty="0"/>
              <a:t>Operating System: Windows XP (with Service Pack 2) or Windows Vista</a:t>
            </a:r>
          </a:p>
          <a:p>
            <a:pPr lvl="1"/>
            <a:r>
              <a:rPr lang="en-US" sz="1900" dirty="0"/>
              <a:t>CPU: Intel single-core Pentium 4 processor at 2.4GHz</a:t>
            </a:r>
          </a:p>
          <a:p>
            <a:pPr lvl="1"/>
            <a:r>
              <a:rPr lang="en-US" sz="1900" dirty="0"/>
              <a:t>RAM: 1 GB</a:t>
            </a:r>
          </a:p>
          <a:p>
            <a:pPr lvl="1"/>
            <a:r>
              <a:rPr lang="en-US" sz="1900" dirty="0"/>
              <a:t>Video Card: Direct X 9.0c compliant video card with 128MB RAM and Pixel Shader 3.0 (NVIDIA 6600 or better/ATI X1300 or better, excluding ATI X1550)</a:t>
            </a:r>
          </a:p>
          <a:p>
            <a:pPr lvl="1"/>
            <a:r>
              <a:rPr lang="en-US" sz="1900" dirty="0"/>
              <a:t>Sound Card: 100% direct X 9.0c compatible sound card</a:t>
            </a:r>
          </a:p>
          <a:p>
            <a:pPr lvl="1"/>
            <a:r>
              <a:rPr lang="en-US" sz="1900" dirty="0"/>
              <a:t>Hard Drive Space: 8GB</a:t>
            </a:r>
          </a:p>
        </p:txBody>
      </p:sp>
      <p:sp>
        <p:nvSpPr>
          <p:cNvPr id="7" name="TextBox 6">
            <a:extLst>
              <a:ext uri="{FF2B5EF4-FFF2-40B4-BE49-F238E27FC236}">
                <a16:creationId xmlns:a16="http://schemas.microsoft.com/office/drawing/2014/main" id="{F7DD4097-57E5-413A-A6AA-1E5051EC5D1F}"/>
              </a:ext>
            </a:extLst>
          </p:cNvPr>
          <p:cNvSpPr txBox="1"/>
          <p:nvPr/>
        </p:nvSpPr>
        <p:spPr>
          <a:xfrm>
            <a:off x="6096000" y="1356967"/>
            <a:ext cx="6096000" cy="529972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1900" dirty="0"/>
              <a:t>Recommended stated hardware:</a:t>
            </a:r>
          </a:p>
          <a:p>
            <a:pPr marL="800100" lvl="1" indent="-342900">
              <a:lnSpc>
                <a:spcPct val="150000"/>
              </a:lnSpc>
              <a:buFont typeface="Arial" panose="020B0604020202020204" pitchFamily="34" charset="0"/>
              <a:buChar char="•"/>
            </a:pPr>
            <a:r>
              <a:rPr lang="en-US" sz="1900" dirty="0"/>
              <a:t>CPU: Intel Core 2 Duo processor</a:t>
            </a:r>
          </a:p>
          <a:p>
            <a:pPr marL="800100" lvl="1" indent="-342900">
              <a:lnSpc>
                <a:spcPct val="150000"/>
              </a:lnSpc>
              <a:buFont typeface="Arial" panose="020B0604020202020204" pitchFamily="34" charset="0"/>
              <a:buChar char="•"/>
            </a:pPr>
            <a:r>
              <a:rPr lang="en-US" sz="1900" dirty="0"/>
              <a:t>RAM: 2GB</a:t>
            </a:r>
          </a:p>
          <a:p>
            <a:pPr marL="800100" lvl="1" indent="-342900">
              <a:lnSpc>
                <a:spcPct val="150000"/>
              </a:lnSpc>
              <a:buFont typeface="Arial" panose="020B0604020202020204" pitchFamily="34" charset="0"/>
              <a:buChar char="•"/>
            </a:pPr>
            <a:r>
              <a:rPr lang="en-US" sz="1900" dirty="0"/>
              <a:t>Video Card: DX 9 - Direct X 9.0c compliant video card with 512 MB RAM and Pixel Shader 3.0 (NVIDIA GeForce 7900 GT or better), DX 10 - NVIDIA GeForce 8600 or better</a:t>
            </a:r>
          </a:p>
          <a:p>
            <a:pPr marL="800100" lvl="1" indent="-342900">
              <a:lnSpc>
                <a:spcPct val="150000"/>
              </a:lnSpc>
              <a:buFont typeface="Arial" panose="020B0604020202020204" pitchFamily="34" charset="0"/>
              <a:buChar char="•"/>
            </a:pPr>
            <a:r>
              <a:rPr lang="en-US" sz="1900" dirty="0"/>
              <a:t>Sound Card: SoundBlaster(r) X-Fi(tm) series (optimized </a:t>
            </a:r>
            <a:r>
              <a:rPr lang="en-US" sz="1900" dirty="0" err="1"/>
              <a:t>foruse</a:t>
            </a:r>
            <a:r>
              <a:rPr lang="en-US" sz="1900" dirty="0"/>
              <a:t> with Creative Labs EAX ADVANCED HD 4.0 or EAX ADVANCED HD 5.0 compatible sound cards)</a:t>
            </a:r>
          </a:p>
        </p:txBody>
      </p:sp>
    </p:spTree>
    <p:extLst>
      <p:ext uri="{BB962C8B-B14F-4D97-AF65-F5344CB8AC3E}">
        <p14:creationId xmlns:p14="http://schemas.microsoft.com/office/powerpoint/2010/main" val="99281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729267" y="228967"/>
            <a:ext cx="9385200" cy="1218800"/>
          </a:xfrm>
          <a:prstGeom prst="rect">
            <a:avLst/>
          </a:prstGeom>
        </p:spPr>
        <p:txBody>
          <a:bodyPr spcFirstLastPara="1" vert="horz" wrap="square" lIns="121900" tIns="121900" rIns="121900" bIns="121900" rtlCol="0" anchor="t" anchorCtr="0">
            <a:noAutofit/>
          </a:bodyPr>
          <a:lstStyle/>
          <a:p>
            <a:r>
              <a:rPr lang="en" dirty="0"/>
              <a:t>Game Summary</a:t>
            </a:r>
            <a:endParaRPr dirty="0"/>
          </a:p>
        </p:txBody>
      </p:sp>
      <p:sp>
        <p:nvSpPr>
          <p:cNvPr id="3" name="Text Placeholder 2">
            <a:extLst>
              <a:ext uri="{FF2B5EF4-FFF2-40B4-BE49-F238E27FC236}">
                <a16:creationId xmlns:a16="http://schemas.microsoft.com/office/drawing/2014/main" id="{D0D39DE1-4832-49E1-B60D-FA0F0352B168}"/>
              </a:ext>
            </a:extLst>
          </p:cNvPr>
          <p:cNvSpPr>
            <a:spLocks noGrp="1"/>
          </p:cNvSpPr>
          <p:nvPr>
            <p:ph type="body" idx="1"/>
          </p:nvPr>
        </p:nvSpPr>
        <p:spPr/>
        <p:txBody>
          <a:bodyPr/>
          <a:lstStyle/>
          <a:p>
            <a:pPr>
              <a:lnSpc>
                <a:spcPct val="100000"/>
              </a:lnSpc>
            </a:pPr>
            <a:r>
              <a:rPr lang="en-US" dirty="0"/>
              <a:t>Quick Summary:</a:t>
            </a:r>
          </a:p>
          <a:p>
            <a:pPr lvl="1">
              <a:lnSpc>
                <a:spcPct val="100000"/>
              </a:lnSpc>
            </a:pPr>
            <a:r>
              <a:rPr lang="en-US" dirty="0"/>
              <a:t>While exploring the underwater dystopia, Rapture, the player is urged to turn everything into a weapon: biologically modifying their own body with Plasmids, hacking devices and systems, upgrading their weapons, crafting new ammo variants, and experimenting with different battle techniques are all possible.</a:t>
            </a:r>
          </a:p>
          <a:p>
            <a:r>
              <a:rPr lang="en-US" dirty="0"/>
              <a:t>Storyline: </a:t>
            </a:r>
          </a:p>
          <a:p>
            <a:pPr lvl="1"/>
            <a:r>
              <a:rPr lang="en-US" dirty="0"/>
              <a:t>BioShock takes place in 1960, where Jack, the sole survivor of a plane crash in the middle of the Atlantic Ocean, discovers the entrance to the recluse underwater city of Rapture, at the end of a civil war which left most of it in disrepair. Finding himself trapped in a strange and dangerous dystopia, and with only a mysterious man called Atlas helping him, Jack has no choice but to fight for his survival against Rapture's mutated and monstrous denizens, using all types of weapons and genetic enhancements, as he searches for a way to return to the surface. </a:t>
            </a:r>
          </a:p>
          <a:p>
            <a:pPr>
              <a:lnSpc>
                <a:spcPct val="150000"/>
              </a:lnSpc>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2FA3-85C4-499A-9BA9-85211541E5A4}"/>
              </a:ext>
            </a:extLst>
          </p:cNvPr>
          <p:cNvSpPr>
            <a:spLocks noGrp="1"/>
          </p:cNvSpPr>
          <p:nvPr>
            <p:ph type="title"/>
          </p:nvPr>
        </p:nvSpPr>
        <p:spPr/>
        <p:txBody>
          <a:bodyPr/>
          <a:lstStyle/>
          <a:p>
            <a:r>
              <a:rPr lang="en-US" dirty="0"/>
              <a:t>Game Summary Cont’d</a:t>
            </a:r>
          </a:p>
        </p:txBody>
      </p:sp>
      <p:sp>
        <p:nvSpPr>
          <p:cNvPr id="3" name="Text Placeholder 2">
            <a:extLst>
              <a:ext uri="{FF2B5EF4-FFF2-40B4-BE49-F238E27FC236}">
                <a16:creationId xmlns:a16="http://schemas.microsoft.com/office/drawing/2014/main" id="{33E72C93-A974-4D06-8E2D-8D0E9EFBE2F8}"/>
              </a:ext>
            </a:extLst>
          </p:cNvPr>
          <p:cNvSpPr>
            <a:spLocks noGrp="1"/>
          </p:cNvSpPr>
          <p:nvPr>
            <p:ph type="body" idx="1"/>
          </p:nvPr>
        </p:nvSpPr>
        <p:spPr/>
        <p:txBody>
          <a:bodyPr/>
          <a:lstStyle/>
          <a:p>
            <a:r>
              <a:rPr lang="en-US" dirty="0"/>
              <a:t>Instillation:</a:t>
            </a:r>
          </a:p>
          <a:p>
            <a:pPr lvl="1"/>
            <a:r>
              <a:rPr lang="en-US" dirty="0"/>
              <a:t>Instillation is through various stores depending on the platform. The game is available on Xbox 360, PS3, iOS, Xbox One, PlayStation 4, Nintendo Switch.</a:t>
            </a:r>
          </a:p>
          <a:p>
            <a:r>
              <a:rPr lang="en-US" dirty="0"/>
              <a:t>User Interface:</a:t>
            </a:r>
          </a:p>
          <a:p>
            <a:pPr lvl="1"/>
            <a:endParaRPr lang="en-US" dirty="0"/>
          </a:p>
        </p:txBody>
      </p:sp>
      <p:pic>
        <p:nvPicPr>
          <p:cNvPr id="5" name="Picture 4" descr="Graphical user interface, website&#10;&#10;Description automatically generated">
            <a:extLst>
              <a:ext uri="{FF2B5EF4-FFF2-40B4-BE49-F238E27FC236}">
                <a16:creationId xmlns:a16="http://schemas.microsoft.com/office/drawing/2014/main" id="{5A301FA0-0EC3-4D74-8CC4-9F38BC872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50" y="3429000"/>
            <a:ext cx="4470400" cy="33528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6B89C63F-97B8-41EB-817F-3E9E85C59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3108610"/>
            <a:ext cx="4181475" cy="3749390"/>
          </a:xfrm>
          <a:prstGeom prst="rect">
            <a:avLst/>
          </a:prstGeom>
        </p:spPr>
      </p:pic>
    </p:spTree>
    <p:extLst>
      <p:ext uri="{BB962C8B-B14F-4D97-AF65-F5344CB8AC3E}">
        <p14:creationId xmlns:p14="http://schemas.microsoft.com/office/powerpoint/2010/main" val="138512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8509-5BD0-4513-9A63-430AE4ADECBB}"/>
              </a:ext>
            </a:extLst>
          </p:cNvPr>
          <p:cNvSpPr>
            <a:spLocks noGrp="1"/>
          </p:cNvSpPr>
          <p:nvPr>
            <p:ph type="title"/>
          </p:nvPr>
        </p:nvSpPr>
        <p:spPr/>
        <p:txBody>
          <a:bodyPr/>
          <a:lstStyle/>
          <a:p>
            <a:r>
              <a:rPr lang="en-US" dirty="0"/>
              <a:t>Game Summary Cont’d</a:t>
            </a:r>
          </a:p>
        </p:txBody>
      </p:sp>
      <p:sp>
        <p:nvSpPr>
          <p:cNvPr id="3" name="Text Placeholder 2">
            <a:extLst>
              <a:ext uri="{FF2B5EF4-FFF2-40B4-BE49-F238E27FC236}">
                <a16:creationId xmlns:a16="http://schemas.microsoft.com/office/drawing/2014/main" id="{84058CB3-3BC3-46CB-9C44-82AF5AF535EF}"/>
              </a:ext>
            </a:extLst>
          </p:cNvPr>
          <p:cNvSpPr>
            <a:spLocks noGrp="1"/>
          </p:cNvSpPr>
          <p:nvPr>
            <p:ph type="body" idx="1"/>
          </p:nvPr>
        </p:nvSpPr>
        <p:spPr/>
        <p:txBody>
          <a:bodyPr/>
          <a:lstStyle/>
          <a:p>
            <a:r>
              <a:rPr lang="en-US" dirty="0"/>
              <a:t>Gameplay:</a:t>
            </a:r>
          </a:p>
          <a:p>
            <a:pPr lvl="1"/>
            <a:r>
              <a:rPr lang="en-US" dirty="0"/>
              <a:t>BioShock expands beyond traditional FPS games, providing player choice when deciding how to complete objectives. Stealth is viable as enemies have vision ranges, blind-spots, and awareness. The player can hack safes, vending machines, automated security, and other mechanical or electronic devices. All ranged weapons can be loaded with up to three different kinds of ammo that provide an advantage over some enemies.</a:t>
            </a:r>
          </a:p>
        </p:txBody>
      </p:sp>
      <p:pic>
        <p:nvPicPr>
          <p:cNvPr id="5" name="Picture 4" descr="A picture containing indoor, room, furniture&#10;&#10;Description automatically generated">
            <a:extLst>
              <a:ext uri="{FF2B5EF4-FFF2-40B4-BE49-F238E27FC236}">
                <a16:creationId xmlns:a16="http://schemas.microsoft.com/office/drawing/2014/main" id="{FC2B9C48-BFE3-4490-8660-CBBA2352B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0838"/>
            <a:ext cx="4295163" cy="2867161"/>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CA04D54-EBBB-48FC-8EEF-A6AAA121E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473" y="3952461"/>
            <a:ext cx="5165398" cy="2905537"/>
          </a:xfrm>
          <a:prstGeom prst="rect">
            <a:avLst/>
          </a:prstGeom>
        </p:spPr>
      </p:pic>
    </p:spTree>
    <p:extLst>
      <p:ext uri="{BB962C8B-B14F-4D97-AF65-F5344CB8AC3E}">
        <p14:creationId xmlns:p14="http://schemas.microsoft.com/office/powerpoint/2010/main" val="251527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4B70-5F53-44CA-B1E3-24010CE53ABD}"/>
              </a:ext>
            </a:extLst>
          </p:cNvPr>
          <p:cNvSpPr>
            <a:spLocks noGrp="1"/>
          </p:cNvSpPr>
          <p:nvPr>
            <p:ph type="title"/>
          </p:nvPr>
        </p:nvSpPr>
        <p:spPr/>
        <p:txBody>
          <a:bodyPr/>
          <a:lstStyle/>
          <a:p>
            <a:r>
              <a:rPr lang="en-US" dirty="0"/>
              <a:t>Game Summary Cont’d</a:t>
            </a:r>
          </a:p>
        </p:txBody>
      </p:sp>
      <p:sp>
        <p:nvSpPr>
          <p:cNvPr id="3" name="Text Placeholder 2">
            <a:extLst>
              <a:ext uri="{FF2B5EF4-FFF2-40B4-BE49-F238E27FC236}">
                <a16:creationId xmlns:a16="http://schemas.microsoft.com/office/drawing/2014/main" id="{3D1C0CE4-79F7-4CAF-B151-0DD318727BDF}"/>
              </a:ext>
            </a:extLst>
          </p:cNvPr>
          <p:cNvSpPr>
            <a:spLocks noGrp="1"/>
          </p:cNvSpPr>
          <p:nvPr>
            <p:ph type="body" idx="1"/>
          </p:nvPr>
        </p:nvSpPr>
        <p:spPr/>
        <p:txBody>
          <a:bodyPr/>
          <a:lstStyle/>
          <a:p>
            <a:r>
              <a:rPr lang="en-US" dirty="0"/>
              <a:t>Scoring:</a:t>
            </a:r>
          </a:p>
          <a:p>
            <a:pPr lvl="1"/>
            <a:r>
              <a:rPr lang="en-US" dirty="0"/>
              <a:t>Money system using dollars and player upgrades</a:t>
            </a:r>
          </a:p>
          <a:p>
            <a:pPr lvl="1"/>
            <a:r>
              <a:rPr lang="en-US" dirty="0"/>
              <a:t>Buy or sell through “vending machines” found throughout Rapture</a:t>
            </a:r>
          </a:p>
          <a:p>
            <a:pPr lvl="1"/>
            <a:r>
              <a:rPr lang="en-US" dirty="0"/>
              <a:t>Ammo, med kits, upgrades to plasmids and weapons can be purchased in vending machines</a:t>
            </a:r>
          </a:p>
          <a:p>
            <a:pPr lvl="1"/>
            <a:r>
              <a:rPr lang="en-US" dirty="0"/>
              <a:t>Various gear presents hidden throughout Rapture</a:t>
            </a:r>
          </a:p>
          <a:p>
            <a:pPr lvl="1"/>
            <a:r>
              <a:rPr lang="en-US" dirty="0"/>
              <a:t>ADAM used to buy plasmids and new abilities</a:t>
            </a:r>
          </a:p>
        </p:txBody>
      </p:sp>
    </p:spTree>
    <p:extLst>
      <p:ext uri="{BB962C8B-B14F-4D97-AF65-F5344CB8AC3E}">
        <p14:creationId xmlns:p14="http://schemas.microsoft.com/office/powerpoint/2010/main" val="343305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7B88-74AA-4467-B902-3BFF2E11FA06}"/>
              </a:ext>
            </a:extLst>
          </p:cNvPr>
          <p:cNvSpPr>
            <a:spLocks noGrp="1"/>
          </p:cNvSpPr>
          <p:nvPr>
            <p:ph type="title"/>
          </p:nvPr>
        </p:nvSpPr>
        <p:spPr/>
        <p:txBody>
          <a:bodyPr/>
          <a:lstStyle/>
          <a:p>
            <a:r>
              <a:rPr lang="en-US" dirty="0"/>
              <a:t>Game Review</a:t>
            </a:r>
          </a:p>
        </p:txBody>
      </p:sp>
      <p:sp>
        <p:nvSpPr>
          <p:cNvPr id="3" name="Text Placeholder 2">
            <a:extLst>
              <a:ext uri="{FF2B5EF4-FFF2-40B4-BE49-F238E27FC236}">
                <a16:creationId xmlns:a16="http://schemas.microsoft.com/office/drawing/2014/main" id="{6EBEA7DF-E2F0-4BC7-8C56-A6194199F704}"/>
              </a:ext>
            </a:extLst>
          </p:cNvPr>
          <p:cNvSpPr>
            <a:spLocks noGrp="1"/>
          </p:cNvSpPr>
          <p:nvPr>
            <p:ph type="body" idx="1"/>
          </p:nvPr>
        </p:nvSpPr>
        <p:spPr/>
        <p:txBody>
          <a:bodyPr/>
          <a:lstStyle/>
          <a:p>
            <a:r>
              <a:rPr lang="en-US" dirty="0"/>
              <a:t>What is good (fun) about the game? </a:t>
            </a:r>
          </a:p>
          <a:p>
            <a:pPr lvl="1"/>
            <a:r>
              <a:rPr lang="en-US" dirty="0"/>
              <a:t>I found this game fun because of the unique story and the horror feel it had to it. The gameplay itself was fun and allowed you to get creative with how you can take enemies out. It gave you various options, but it never felt overwhelming.</a:t>
            </a:r>
          </a:p>
          <a:p>
            <a:r>
              <a:rPr lang="en-US" dirty="0"/>
              <a:t>What is bad (not fun) about the game?</a:t>
            </a:r>
          </a:p>
          <a:p>
            <a:pPr lvl="1"/>
            <a:r>
              <a:rPr lang="en-US" dirty="0"/>
              <a:t>Sometimes it feels like you must check every corner and crack to see if you’re missing something vital. It made playing sometimes repetitive and dull.</a:t>
            </a:r>
          </a:p>
        </p:txBody>
      </p:sp>
    </p:spTree>
    <p:extLst>
      <p:ext uri="{BB962C8B-B14F-4D97-AF65-F5344CB8AC3E}">
        <p14:creationId xmlns:p14="http://schemas.microsoft.com/office/powerpoint/2010/main" val="171142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22C2-603C-4FD9-B38A-6A5BD3F345E7}"/>
              </a:ext>
            </a:extLst>
          </p:cNvPr>
          <p:cNvSpPr>
            <a:spLocks noGrp="1"/>
          </p:cNvSpPr>
          <p:nvPr>
            <p:ph type="title"/>
          </p:nvPr>
        </p:nvSpPr>
        <p:spPr/>
        <p:txBody>
          <a:bodyPr/>
          <a:lstStyle/>
          <a:p>
            <a:r>
              <a:rPr lang="en-US" dirty="0"/>
              <a:t>Game Review </a:t>
            </a:r>
            <a:r>
              <a:rPr lang="en-US" dirty="0" err="1"/>
              <a:t>Cont’D</a:t>
            </a:r>
            <a:endParaRPr lang="en-US" dirty="0"/>
          </a:p>
        </p:txBody>
      </p:sp>
      <p:sp>
        <p:nvSpPr>
          <p:cNvPr id="3" name="Text Placeholder 2">
            <a:extLst>
              <a:ext uri="{FF2B5EF4-FFF2-40B4-BE49-F238E27FC236}">
                <a16:creationId xmlns:a16="http://schemas.microsoft.com/office/drawing/2014/main" id="{0E4C27D6-0F0B-45B7-B28C-EFF57DCC1E25}"/>
              </a:ext>
            </a:extLst>
          </p:cNvPr>
          <p:cNvSpPr>
            <a:spLocks noGrp="1"/>
          </p:cNvSpPr>
          <p:nvPr>
            <p:ph type="body" idx="1"/>
          </p:nvPr>
        </p:nvSpPr>
        <p:spPr/>
        <p:txBody>
          <a:bodyPr/>
          <a:lstStyle/>
          <a:p>
            <a:r>
              <a:rPr lang="en-US" dirty="0"/>
              <a:t>How does it compare to similar games in the same genre?</a:t>
            </a:r>
          </a:p>
          <a:p>
            <a:pPr lvl="1"/>
            <a:r>
              <a:rPr lang="en-US" dirty="0"/>
              <a:t>As a shooter, it’s like most, not much strategy to it other than having specific ammo types do more dmg to specific enemies. But a new element comes into play when you have plasmids.</a:t>
            </a:r>
          </a:p>
          <a:p>
            <a:r>
              <a:rPr lang="en-US" dirty="0"/>
              <a:t>Why is it better or worse than similar games?</a:t>
            </a:r>
          </a:p>
          <a:p>
            <a:pPr lvl="1"/>
            <a:r>
              <a:rPr lang="en-US" dirty="0"/>
              <a:t>I consider this game better than most because of the amazing storyline that just connects you to the character. The unique gameplay also offers flexibility and allows you to play how you want. There is no right or wrong way to play the game.</a:t>
            </a:r>
          </a:p>
        </p:txBody>
      </p:sp>
    </p:spTree>
    <p:extLst>
      <p:ext uri="{BB962C8B-B14F-4D97-AF65-F5344CB8AC3E}">
        <p14:creationId xmlns:p14="http://schemas.microsoft.com/office/powerpoint/2010/main" val="247940581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730</TotalTime>
  <Words>886</Words>
  <Application>Microsoft Office PowerPoint</Application>
  <PresentationFormat>Widescreen</PresentationFormat>
  <Paragraphs>71</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Vapor Trail</vt:lpstr>
      <vt:lpstr>Bioshock</vt:lpstr>
      <vt:lpstr>Basic Information</vt:lpstr>
      <vt:lpstr>BASIC INFORMATION CONT’d</vt:lpstr>
      <vt:lpstr>Game Summary</vt:lpstr>
      <vt:lpstr>Game Summary Cont’d</vt:lpstr>
      <vt:lpstr>Game Summary Cont’d</vt:lpstr>
      <vt:lpstr>Game Summary Cont’d</vt:lpstr>
      <vt:lpstr>Game Review</vt:lpstr>
      <vt:lpstr>Game Review Cont’D</vt:lpstr>
      <vt:lpstr>Game Review Cont’D</vt:lpstr>
      <vt:lpstr>Summary</vt:lpstr>
      <vt:lpstr>Summary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Mazeh, Ahmad</dc:creator>
  <cp:lastModifiedBy>Mazeh, Ahmad</cp:lastModifiedBy>
  <cp:revision>11</cp:revision>
  <dcterms:created xsi:type="dcterms:W3CDTF">2021-09-01T22:22:55Z</dcterms:created>
  <dcterms:modified xsi:type="dcterms:W3CDTF">2021-09-16T02:44:23Z</dcterms:modified>
</cp:coreProperties>
</file>