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dy Lovelace" initials="CL" lastIdx="1" clrIdx="0">
    <p:extLst>
      <p:ext uri="{19B8F6BF-5375-455C-9EA6-DF929625EA0E}">
        <p15:presenceInfo xmlns:p15="http://schemas.microsoft.com/office/powerpoint/2012/main" userId="cf1334e7b948d9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5460" autoAdjust="0"/>
  </p:normalViewPr>
  <p:slideViewPr>
    <p:cSldViewPr snapToGrid="0">
      <p:cViewPr>
        <p:scale>
          <a:sx n="100" d="100"/>
          <a:sy n="100" d="100"/>
        </p:scale>
        <p:origin x="2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8B61C-FD73-4B27-AB95-8A3C9805E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ED143D-630E-463F-81F2-31DD8854A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9FE3B-16ED-4727-A33D-B22CD9C9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7323-A7F3-416B-A6D6-7AFEE6FD0E2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08A3A-5F33-476C-9863-B44DFF711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0FF61-74E3-43D5-A0EB-AD54313BF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1A34-2DEB-4EC9-AEF6-47A78A413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2A44A-61E8-440A-9A9E-B20DC588E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A42858-F38D-4B02-8053-1442DF489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FB647-41E5-44D6-883C-E9B648BEF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7323-A7F3-416B-A6D6-7AFEE6FD0E2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83460-C48B-4559-9FD9-A220416AA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BE8D1-7731-4642-9598-92298A00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1A34-2DEB-4EC9-AEF6-47A78A413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81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6E6451-2913-4DE1-A866-CD05DAF92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BEACD-3C2E-414A-B10D-A7B39F811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FEB1A-5D86-4CF9-A81F-214EB975A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7323-A7F3-416B-A6D6-7AFEE6FD0E2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DB75E-AC71-4551-9284-F4768EA0F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7656C-9B96-4AFF-B0B9-25C415F33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1A34-2DEB-4EC9-AEF6-47A78A413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2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6E6D9-5B6B-40C4-AE71-9B3D824D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8EF6E-78C8-4B3A-B441-C94DBD184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DB740-EB09-4805-AF28-D1F0D9C5C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7323-A7F3-416B-A6D6-7AFEE6FD0E2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0814C-00E4-48BB-BFBB-4E1E90D36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C6B5-634E-4948-A176-778432FD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1A34-2DEB-4EC9-AEF6-47A78A413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45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BF2BF-99FD-4385-9D53-180BCB39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44395-E4B5-4D23-A4AE-CC29F79CB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41EA0-39F4-4DBD-BCD8-248BA619A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7323-A7F3-416B-A6D6-7AFEE6FD0E2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A49AB-7985-4273-B8E8-62CAC3F5C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70352-0174-40A3-AA3E-D1BF0A439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1A34-2DEB-4EC9-AEF6-47A78A413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6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43F93-123C-48B6-8500-D1E3E853D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D6C60-CF22-4312-A876-7086661A1F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FF4BC-E3E5-48C2-B1D6-35AAF6FB6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82772-A89C-4243-9398-C24C2AE41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7323-A7F3-416B-A6D6-7AFEE6FD0E2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40127-FBA8-4F96-B60D-EC1579519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488C5-D271-4953-8909-C2614578F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1A34-2DEB-4EC9-AEF6-47A78A413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4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060A8-6C4C-49E3-8F38-37AC6DE3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3B598-46F8-4EA4-A2BB-24539C51A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2675E-359C-4BC8-A1A9-13BFE3A96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9DB160-414F-4337-95CE-FFFE9A1D6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4DF857-BF43-46BB-A3B4-01A4B0682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EF6150-7D6E-4A0B-9CA8-05BE9DD17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7323-A7F3-416B-A6D6-7AFEE6FD0E2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6ED65B-8D7D-46E1-8715-CD6C9136A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1F804E-A432-4221-837F-9F84A4F82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1A34-2DEB-4EC9-AEF6-47A78A413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3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55E5F-BD47-4ED5-AA3B-1C86B33EA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96FA6A-922D-4B8C-894F-4F966F855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7323-A7F3-416B-A6D6-7AFEE6FD0E2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637DF-1718-48DB-B24B-0ED6F5CF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A6B5A-343E-44DF-82AE-BD0E68655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1A34-2DEB-4EC9-AEF6-47A78A413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3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1435BC-412F-4B31-9696-3D571E1ED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7323-A7F3-416B-A6D6-7AFEE6FD0E2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033B30-C07A-42EA-88D6-5584E4B5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1F9BD-4C00-496A-B911-1BB9D1E2D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1A34-2DEB-4EC9-AEF6-47A78A413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2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46F8-D78A-4AE6-B611-9E2EEC335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40EC2-8804-4730-B4A5-21C9DFC82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D8699-8E38-4493-BA51-84F8143F0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E2167-B07F-41E3-9204-A930A4C5C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7323-A7F3-416B-A6D6-7AFEE6FD0E2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B4620-62A6-4FCA-80D6-C6A08D256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60D73-392D-4315-8BE9-2C6EC72A0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1A34-2DEB-4EC9-AEF6-47A78A413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44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1181C-C9F6-406F-93E0-FBA0846F9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317F0-3550-4260-B036-7D27EC29AD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D211BD-A4AA-44DB-A9FB-93C6DAC60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5CC820-6154-4C4A-950E-C81CC6916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7323-A7F3-416B-A6D6-7AFEE6FD0E2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CF439-2833-4E1B-8785-FC2BE4C8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C2D3D-D83B-48FD-A78B-5DA2234C8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1A34-2DEB-4EC9-AEF6-47A78A413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5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498699-DDB2-49B1-8CAE-F6C85A80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B2CD3-237E-41C5-B584-E36D3536F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21E1E-22E4-4FB7-96BF-DB1BE3C053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F7323-A7F3-416B-A6D6-7AFEE6FD0E2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AF47B-4B5D-42A7-8684-21F1C48D5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E0618-8E4B-4D6C-B7E6-829B232E2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D1A34-2DEB-4EC9-AEF6-47A78A413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5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A picture containing text, transport, old&#10;&#10;Description automatically generated">
            <a:extLst>
              <a:ext uri="{FF2B5EF4-FFF2-40B4-BE49-F238E27FC236}">
                <a16:creationId xmlns:a16="http://schemas.microsoft.com/office/drawing/2014/main" id="{65A7268C-28E4-4FD1-B405-F898E45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6589"/>
            <a:ext cx="12192000" cy="685800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A422C-CB96-4344-9235-8870DCBED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264" y="5154168"/>
            <a:ext cx="6973204" cy="1261872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Anno 1800: Game 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F0149-DE52-4DE6-A3B1-F087D84E7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8200" y="5154168"/>
            <a:ext cx="2892986" cy="1261872"/>
          </a:xfrm>
        </p:spPr>
        <p:txBody>
          <a:bodyPr anchor="ctr">
            <a:norm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Cody Lovelace</a:t>
            </a:r>
          </a:p>
          <a:p>
            <a:pPr algn="l"/>
            <a:r>
              <a:rPr lang="en-US" sz="2000" dirty="0">
                <a:solidFill>
                  <a:schemeClr val="tx2"/>
                </a:solidFill>
              </a:rPr>
              <a:t>CIS 487</a:t>
            </a:r>
          </a:p>
          <a:p>
            <a:pPr algn="l"/>
            <a:r>
              <a:rPr lang="en-US" sz="2000" dirty="0">
                <a:solidFill>
                  <a:schemeClr val="tx2"/>
                </a:solidFill>
              </a:rPr>
              <a:t>09/15/2021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021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C5D5C4A-3B9C-4745-AE6D-15D3AD2C7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490717"/>
              </p:ext>
            </p:extLst>
          </p:nvPr>
        </p:nvGraphicFramePr>
        <p:xfrm>
          <a:off x="2032000" y="2988839"/>
          <a:ext cx="8128000" cy="3836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9226580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227607626"/>
                    </a:ext>
                  </a:extLst>
                </a:gridCol>
              </a:tblGrid>
              <a:tr h="495577">
                <a:tc>
                  <a:txBody>
                    <a:bodyPr/>
                    <a:lstStyle/>
                    <a:p>
                      <a:r>
                        <a:rPr lang="en-US" dirty="0"/>
                        <a:t>Yes, 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No, not if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325598"/>
                  </a:ext>
                </a:extLst>
              </a:tr>
              <a:tr h="3097358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You enjoy building cities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You enjoy progression-based games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You like the idea of researching about the game outside of playing it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Managing inputs/outputs of resources appeals to 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You want Civilization 6 level political warfare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You want a casual gameplay experience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You prefer simple mechanics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You don’t have hundreds of hours to spare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48223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77D7F7F-53BE-4582-9145-B49D7AF33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234" t="22766" r="20703" b="50262"/>
          <a:stretch/>
        </p:blipFill>
        <p:spPr>
          <a:xfrm>
            <a:off x="6860003" y="495406"/>
            <a:ext cx="2542343" cy="2257425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EABF32D-E67C-4A37-ADB0-8496A0BD5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2" r="51583" b="65972"/>
          <a:stretch/>
        </p:blipFill>
        <p:spPr>
          <a:xfrm>
            <a:off x="2971800" y="495406"/>
            <a:ext cx="2542343" cy="227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79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C158-232F-4314-86E6-A4B4389C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24900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Improving Anno 1800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612B69-72FE-425B-8D6D-D2F8250B6AA3}"/>
              </a:ext>
            </a:extLst>
          </p:cNvPr>
          <p:cNvSpPr txBox="1"/>
          <p:nvPr/>
        </p:nvSpPr>
        <p:spPr>
          <a:xfrm>
            <a:off x="805544" y="2871982"/>
            <a:ext cx="5004706" cy="3852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/>
              <a:t>The learning curve is the biggest issue with this title.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500" dirty="0"/>
              <a:t>Suggested improvements:</a:t>
            </a: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Expand the beginning tutorials.</a:t>
            </a: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Reveal citizen tiers and what resources are needed for them ahead of time.</a:t>
            </a: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Have intuitive menus that explain where your money is coming from or going.</a:t>
            </a: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Teach efficiency using scaffolding of previous knowledge.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05601A-1E55-42F4-B46F-6103ED6E1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6" r="26660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21" name="Freeform: Shape 15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F448DE-DF4C-445C-9451-A8FACD81C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82" r="-3" b="16570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49319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A3D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C332B3-82F8-492F-ADEB-031FC74FB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What is Anno 1800?</a:t>
            </a:r>
          </a:p>
        </p:txBody>
      </p:sp>
      <p:pic>
        <p:nvPicPr>
          <p:cNvPr id="5" name="Picture 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A0AD234B-E188-449C-9851-39345B431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5" r="24239"/>
          <a:stretch/>
        </p:blipFill>
        <p:spPr>
          <a:xfrm>
            <a:off x="327549" y="2454903"/>
            <a:ext cx="3442801" cy="4080254"/>
          </a:xfrm>
          <a:prstGeom prst="rect">
            <a:avLst/>
          </a:prstGeom>
        </p:spPr>
      </p:pic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6A17199-ADA3-4D1C-9740-BE3938CE2D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3"/>
          <a:stretch/>
        </p:blipFill>
        <p:spPr>
          <a:xfrm>
            <a:off x="3942260" y="2454902"/>
            <a:ext cx="3442803" cy="1958184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E7BEBBBA-C4AA-4ECD-AF9D-7B527B2A08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r="2" b="2"/>
          <a:stretch/>
        </p:blipFill>
        <p:spPr>
          <a:xfrm>
            <a:off x="3941061" y="4572285"/>
            <a:ext cx="3447288" cy="19568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29A25-0969-4C1B-A401-A0E96DF52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7763" y="314568"/>
            <a:ext cx="4306688" cy="6214533"/>
          </a:xfrm>
          <a:solidFill>
            <a:schemeClr val="accent4">
              <a:lumMod val="75000"/>
            </a:schemeClr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Anno 1800 is a city-building, real-time strategy video game on Microsoft Windows.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Developed by Blue Byte and published by Ubisoft, Anno 1800 was released on April 16</a:t>
            </a:r>
            <a:r>
              <a:rPr lang="en-US" sz="2000" baseline="30000" dirty="0">
                <a:solidFill>
                  <a:srgbClr val="FFFFFF"/>
                </a:solidFill>
              </a:rPr>
              <a:t>th</a:t>
            </a:r>
            <a:r>
              <a:rPr lang="en-US" sz="2000" dirty="0">
                <a:solidFill>
                  <a:srgbClr val="FFFFFF"/>
                </a:solidFill>
              </a:rPr>
              <a:t>, 2019.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Gameplay and overall aesthetic closely modeled around the Industrial Revolution period of Europe and America.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Features a variety of DLC packs and a Complete Edition, with the standard base game priced at $59.99 on the Ubisoft Store.</a:t>
            </a:r>
          </a:p>
          <a:p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74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2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ody of water with buildings along it&#10;&#10;Description automatically generated with low confidence">
            <a:extLst>
              <a:ext uri="{FF2B5EF4-FFF2-40B4-BE49-F238E27FC236}">
                <a16:creationId xmlns:a16="http://schemas.microsoft.com/office/drawing/2014/main" id="{EB0B8BFF-0FE9-409E-9BB7-626226BAA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2" y="549714"/>
            <a:ext cx="6483354" cy="3646887"/>
          </a:xfrm>
          <a:prstGeom prst="rect">
            <a:avLst/>
          </a:prstGeom>
        </p:spPr>
      </p:pic>
      <p:sp>
        <p:nvSpPr>
          <p:cNvPr id="19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rgbClr val="416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D99DFB-53CA-4F41-BFF2-C1B9D2B96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5963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Hardware Requirements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1444C4-E1B0-4A72-99C9-4A49CAF6D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/>
            <a:r>
              <a:rPr lang="en-US" dirty="0">
                <a:solidFill>
                  <a:srgbClr val="FFFFFF"/>
                </a:solidFill>
              </a:rPr>
              <a:t>Anno 1800 is relatively graphics intensive and requires high FPS for split-second decision-making. </a:t>
            </a:r>
          </a:p>
          <a:p>
            <a:pPr marL="0"/>
            <a:endParaRPr lang="en-US" dirty="0">
              <a:solidFill>
                <a:srgbClr val="FFFFFF"/>
              </a:solidFill>
            </a:endParaRPr>
          </a:p>
          <a:p>
            <a:pPr marL="0"/>
            <a:r>
              <a:rPr lang="en-US" dirty="0">
                <a:solidFill>
                  <a:srgbClr val="FFFFFF"/>
                </a:solidFill>
              </a:rPr>
              <a:t>Best played with a keyboard and mouse, though Windows compatible controllers can be used. </a:t>
            </a:r>
          </a:p>
        </p:txBody>
      </p:sp>
    </p:spTree>
    <p:extLst>
      <p:ext uri="{BB962C8B-B14F-4D97-AF65-F5344CB8AC3E}">
        <p14:creationId xmlns:p14="http://schemas.microsoft.com/office/powerpoint/2010/main" val="1603499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3F4EB0-1957-4A2A-B4B0-5F0055BF81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r="2" b="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52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0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1700DF3B-40BE-4365-B5F9-4E74AFCC2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2" r="30273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9" name="Picture 8" descr="A picture containing text, city, traveling&#10;&#10;Description automatically generated">
            <a:extLst>
              <a:ext uri="{FF2B5EF4-FFF2-40B4-BE49-F238E27FC236}">
                <a16:creationId xmlns:a16="http://schemas.microsoft.com/office/drawing/2014/main" id="{EFA7D9E2-DDF4-4FA7-A220-34D0866C4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r="14925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5E97BEFC-6CC7-479A-8856-3C2BAEB439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0" r="-1" b="-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1CADD-AB9E-4DCC-BD31-2A98B977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Basic Gameplay – What is Anno?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B9789-F1F9-4B8F-ADFD-BFEE5F5EEC19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You are an explorer with big dreams and little supplies.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Sail the world to find your island.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Manage resources and build civilization.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Fight pirates, make allies, and find the New World.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Humble beginnings to full-scale industrial revolution.</a:t>
            </a:r>
          </a:p>
        </p:txBody>
      </p:sp>
    </p:spTree>
    <p:extLst>
      <p:ext uri="{BB962C8B-B14F-4D97-AF65-F5344CB8AC3E}">
        <p14:creationId xmlns:p14="http://schemas.microsoft.com/office/powerpoint/2010/main" val="2274553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5C25450-FBC1-459C-949D-640EF78FE5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2" r="19870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487A0AA5-8ED4-4688-AE0F-EE27EDD2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r="20588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AD63E6A4-8F71-45E3-9636-40CFD8FA13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5" r="-1" b="7226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4" name="Freeform: Shape 15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17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6CDDCE-41B9-4E0E-8869-6A0EB3EA2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Good</a:t>
            </a:r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DD4313-650D-44A0-9552-7E406A47E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011363"/>
            <a:ext cx="4922338" cy="416998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Progression system of cities, goods, and global influence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Grid system lends to near infinite customization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Game encourages and rewards expansion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Settings allow users to tailor difficulty and randomization of world to their liking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World feels lively and dynamic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1310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3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6CDDCE-41B9-4E0E-8869-6A0EB3EA2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0" y="759439"/>
            <a:ext cx="3058621" cy="14570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Bad</a:t>
            </a:r>
          </a:p>
        </p:txBody>
      </p:sp>
      <p:grpSp>
        <p:nvGrpSpPr>
          <p:cNvPr id="51" name="Group 39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DD4313-650D-44A0-9552-7E406A47E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0450" y="2216441"/>
            <a:ext cx="3058623" cy="412290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Steep learning curve for new players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Aesthetic and efficiency clash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Island and region management becomes overwhelming quickly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Diplomacy system feels flat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3" name="Picture 32" descr="Map&#10;&#10;Description automatically generated">
            <a:extLst>
              <a:ext uri="{FF2B5EF4-FFF2-40B4-BE49-F238E27FC236}">
                <a16:creationId xmlns:a16="http://schemas.microsoft.com/office/drawing/2014/main" id="{E81A9167-23DA-4045-BB0D-750968E2A1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1" r="2" b="14349"/>
          <a:stretch/>
        </p:blipFill>
        <p:spPr>
          <a:xfrm>
            <a:off x="4636963" y="10"/>
            <a:ext cx="7555037" cy="338327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72E0E075-9CB2-49F2-8E73-24A91CB72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2142" b="7081"/>
          <a:stretch/>
        </p:blipFill>
        <p:spPr>
          <a:xfrm>
            <a:off x="4639056" y="2819400"/>
            <a:ext cx="755294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53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A7F15-A47B-472C-ABE8-E150EF964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 Titles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274860A-2AC4-4397-8DF6-81D3F2B00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67053"/>
              </p:ext>
            </p:extLst>
          </p:nvPr>
        </p:nvGraphicFramePr>
        <p:xfrm>
          <a:off x="1584325" y="1745496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00051331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243792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City Building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Diplomacy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588947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35098E9-7D56-4DF5-AA76-B7556A6DA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184036"/>
              </p:ext>
            </p:extLst>
          </p:nvPr>
        </p:nvGraphicFramePr>
        <p:xfrm>
          <a:off x="1584325" y="4008177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72611460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883391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Resource Management and </a:t>
                      </a:r>
                      <a:r>
                        <a:rPr lang="en-US" dirty="0" err="1"/>
                        <a:t>Moodlets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Efficiency and PVP/PVE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61512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9C2FDCD-D0B5-48D3-9118-152730B4A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321983"/>
            <a:ext cx="2333625" cy="131266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F4B4F01-3839-4536-9437-D4FA4798D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99" y="2321983"/>
            <a:ext cx="2333626" cy="1312664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844C9E8-65C9-438F-A653-939FFCF9D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382" y="4593315"/>
            <a:ext cx="2332143" cy="1166072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3AD81CA5-FEF7-4FDA-8CF3-62D0601A8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5" y="4479195"/>
            <a:ext cx="1657350" cy="20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80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B1223D-BBDC-4491-BF4A-67328DB63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Is Anno 1800 worth your time?</a:t>
            </a:r>
          </a:p>
        </p:txBody>
      </p:sp>
    </p:spTree>
    <p:extLst>
      <p:ext uri="{BB962C8B-B14F-4D97-AF65-F5344CB8AC3E}">
        <p14:creationId xmlns:p14="http://schemas.microsoft.com/office/powerpoint/2010/main" val="2506202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378</Words>
  <Application>Microsoft Office PowerPoint</Application>
  <PresentationFormat>Widescreen</PresentationFormat>
  <Paragraphs>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Anno 1800: Game Evaluation</vt:lpstr>
      <vt:lpstr>What is Anno 1800?</vt:lpstr>
      <vt:lpstr>Hardware Requirements</vt:lpstr>
      <vt:lpstr>PowerPoint Presentation</vt:lpstr>
      <vt:lpstr>Basic Gameplay – What is Anno?</vt:lpstr>
      <vt:lpstr>The Good</vt:lpstr>
      <vt:lpstr>The Bad</vt:lpstr>
      <vt:lpstr>Similar Titles</vt:lpstr>
      <vt:lpstr>Is Anno 1800 worth your time?</vt:lpstr>
      <vt:lpstr>PowerPoint Presentation</vt:lpstr>
      <vt:lpstr>Improving Anno 1800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 1800: Game Evaluation</dc:title>
  <dc:creator>Cody Lovelace</dc:creator>
  <cp:lastModifiedBy>Cody Lovelace</cp:lastModifiedBy>
  <cp:revision>21</cp:revision>
  <dcterms:created xsi:type="dcterms:W3CDTF">2021-09-12T13:13:40Z</dcterms:created>
  <dcterms:modified xsi:type="dcterms:W3CDTF">2021-09-15T19:29:45Z</dcterms:modified>
</cp:coreProperties>
</file>