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 id="2147483735" r:id="rId3"/>
  </p:sldMasterIdLst>
  <p:sldIdLst>
    <p:sldId id="256" r:id="rId4"/>
    <p:sldId id="257" r:id="rId5"/>
    <p:sldId id="268" r:id="rId6"/>
    <p:sldId id="260" r:id="rId7"/>
    <p:sldId id="261" r:id="rId8"/>
    <p:sldId id="262" r:id="rId9"/>
    <p:sldId id="270" r:id="rId10"/>
    <p:sldId id="273" r:id="rId11"/>
    <p:sldId id="274" r:id="rId12"/>
    <p:sldId id="263" r:id="rId13"/>
    <p:sldId id="271" r:id="rId14"/>
    <p:sldId id="264" r:id="rId15"/>
    <p:sldId id="265" r:id="rId16"/>
    <p:sldId id="272" r:id="rId17"/>
    <p:sldId id="266" r:id="rId18"/>
    <p:sldId id="269"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pski, Nathan" initials="LN" lastIdx="1" clrIdx="0">
    <p:extLst>
      <p:ext uri="{19B8F6BF-5375-455C-9EA6-DF929625EA0E}">
        <p15:presenceInfo xmlns:p15="http://schemas.microsoft.com/office/powerpoint/2012/main" userId="Lipski, Nat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88339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338167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99873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CE1ED6C-A8ED-4638-8F5C-42401915AFFC}"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4A6D29-B4B8-47C5-87A2-A90D07F1179B}" type="slidenum">
              <a:rPr lang="en-US" smtClean="0"/>
              <a:t>‹#›</a:t>
            </a:fld>
            <a:endParaRPr lang="en-US" dirty="0"/>
          </a:p>
        </p:txBody>
      </p:sp>
    </p:spTree>
    <p:extLst>
      <p:ext uri="{BB962C8B-B14F-4D97-AF65-F5344CB8AC3E}">
        <p14:creationId xmlns:p14="http://schemas.microsoft.com/office/powerpoint/2010/main" val="1573623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CE1ED6C-A8ED-4638-8F5C-42401915AFFC}"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4A6D29-B4B8-47C5-87A2-A90D07F1179B}" type="slidenum">
              <a:rPr lang="en-US" smtClean="0"/>
              <a:t>‹#›</a:t>
            </a:fld>
            <a:endParaRPr lang="en-US" dirty="0"/>
          </a:p>
        </p:txBody>
      </p:sp>
    </p:spTree>
    <p:extLst>
      <p:ext uri="{BB962C8B-B14F-4D97-AF65-F5344CB8AC3E}">
        <p14:creationId xmlns:p14="http://schemas.microsoft.com/office/powerpoint/2010/main" val="157362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170898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80492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289876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272339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428575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32204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282181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F0E28-C43E-4C1C-9F17-1EBB5B9BEA9C}"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ED6320-E844-4690-B5F6-8F2F3D859415}" type="slidenum">
              <a:rPr lang="en-US" smtClean="0"/>
              <a:t>‹#›</a:t>
            </a:fld>
            <a:endParaRPr lang="en-US" dirty="0"/>
          </a:p>
        </p:txBody>
      </p:sp>
    </p:spTree>
    <p:extLst>
      <p:ext uri="{BB962C8B-B14F-4D97-AF65-F5344CB8AC3E}">
        <p14:creationId xmlns:p14="http://schemas.microsoft.com/office/powerpoint/2010/main" val="345266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F0E28-C43E-4C1C-9F17-1EBB5B9BEA9C}" type="datetimeFigureOut">
              <a:rPr lang="en-US" smtClean="0"/>
              <a:t>9/10/2021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D6320-E844-4690-B5F6-8F2F3D859415}" type="slidenum">
              <a:rPr lang="en-US" smtClean="0"/>
              <a:t>‹#›</a:t>
            </a:fld>
            <a:endParaRPr lang="en-US" dirty="0"/>
          </a:p>
        </p:txBody>
      </p:sp>
    </p:spTree>
    <p:extLst>
      <p:ext uri="{BB962C8B-B14F-4D97-AF65-F5344CB8AC3E}">
        <p14:creationId xmlns:p14="http://schemas.microsoft.com/office/powerpoint/2010/main" val="6619792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E1ED6C-A8ED-4638-8F5C-42401915AFFC}" type="datetimeFigureOut">
              <a:rPr lang="en-US" smtClean="0"/>
              <a:t>9/10/2021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4A6D29-B4B8-47C5-87A2-A90D07F1179B}" type="slidenum">
              <a:rPr lang="en-US" smtClean="0"/>
              <a:t>‹#›</a:t>
            </a:fld>
            <a:endParaRPr lang="en-US" dirty="0"/>
          </a:p>
        </p:txBody>
      </p:sp>
    </p:spTree>
    <p:extLst>
      <p:ext uri="{BB962C8B-B14F-4D97-AF65-F5344CB8AC3E}">
        <p14:creationId xmlns:p14="http://schemas.microsoft.com/office/powerpoint/2010/main" val="2245055101"/>
      </p:ext>
    </p:extLst>
  </p:cSld>
  <p:clrMap bg1="dk1" tx1="lt1" bg2="dk2" tx2="lt2" accent1="accent1" accent2="accent2" accent3="accent3" accent4="accent4" accent5="accent5" accent6="accent6" hlink="hlink" folHlink="folHlink"/>
  <p:sldLayoutIdLst>
    <p:sldLayoutId id="2147483734"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E1ED6C-A8ED-4638-8F5C-42401915AFFC}" type="datetimeFigureOut">
              <a:rPr lang="en-US" smtClean="0"/>
              <a:t>9/10/2021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4A6D29-B4B8-47C5-87A2-A90D07F1179B}" type="slidenum">
              <a:rPr lang="en-US" smtClean="0"/>
              <a:t>‹#›</a:t>
            </a:fld>
            <a:endParaRPr lang="en-US" dirty="0"/>
          </a:p>
        </p:txBody>
      </p:sp>
    </p:spTree>
    <p:extLst>
      <p:ext uri="{BB962C8B-B14F-4D97-AF65-F5344CB8AC3E}">
        <p14:creationId xmlns:p14="http://schemas.microsoft.com/office/powerpoint/2010/main" val="2245055101"/>
      </p:ext>
    </p:extLst>
  </p:cSld>
  <p:clrMap bg1="dk1" tx1="lt1" bg2="dk2" tx2="lt2" accent1="accent1" accent2="accent2" accent3="accent3" accent4="accent4" accent5="accent5" accent6="accent6" hlink="hlink" folHlink="folHlink"/>
  <p:sldLayoutIdLst>
    <p:sldLayoutId id="2147483736"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2A05-83A6-42B9-BDAB-5FA261BB8FA5}"/>
              </a:ext>
            </a:extLst>
          </p:cNvPr>
          <p:cNvSpPr>
            <a:spLocks noGrp="1"/>
          </p:cNvSpPr>
          <p:nvPr>
            <p:ph type="ctrTitle"/>
          </p:nvPr>
        </p:nvSpPr>
        <p:spPr>
          <a:xfrm>
            <a:off x="841248" y="818457"/>
            <a:ext cx="3322317" cy="2975876"/>
          </a:xfrm>
        </p:spPr>
        <p:txBody>
          <a:bodyPr anchor="b">
            <a:normAutofit/>
          </a:bodyPr>
          <a:lstStyle/>
          <a:p>
            <a:r>
              <a:rPr lang="en-US" sz="4400" dirty="0">
                <a:latin typeface="Planewalker" panose="02000500000000000000" pitchFamily="2" charset="0"/>
              </a:rPr>
              <a:t>The Elder Scrolls V: Skyrim</a:t>
            </a:r>
          </a:p>
        </p:txBody>
      </p:sp>
      <p:sp>
        <p:nvSpPr>
          <p:cNvPr id="3" name="Subtitle 2">
            <a:extLst>
              <a:ext uri="{FF2B5EF4-FFF2-40B4-BE49-F238E27FC236}">
                <a16:creationId xmlns:a16="http://schemas.microsoft.com/office/drawing/2014/main" id="{EB7E3CB8-BD6D-49B2-96AD-2F28DAB921B6}"/>
              </a:ext>
            </a:extLst>
          </p:cNvPr>
          <p:cNvSpPr>
            <a:spLocks noGrp="1"/>
          </p:cNvSpPr>
          <p:nvPr>
            <p:ph type="subTitle" idx="1"/>
          </p:nvPr>
        </p:nvSpPr>
        <p:spPr>
          <a:xfrm>
            <a:off x="841248" y="4296792"/>
            <a:ext cx="3322316" cy="1343432"/>
          </a:xfrm>
        </p:spPr>
        <p:txBody>
          <a:bodyPr anchor="t">
            <a:normAutofit/>
          </a:bodyPr>
          <a:lstStyle/>
          <a:p>
            <a:r>
              <a:rPr lang="en-US" sz="2000" dirty="0"/>
              <a:t>Review by: Nathan Lipski</a:t>
            </a:r>
          </a:p>
        </p:txBody>
      </p:sp>
      <p:pic>
        <p:nvPicPr>
          <p:cNvPr id="1026" name="Picture 2">
            <a:extLst>
              <a:ext uri="{FF2B5EF4-FFF2-40B4-BE49-F238E27FC236}">
                <a16:creationId xmlns:a16="http://schemas.microsoft.com/office/drawing/2014/main" id="{0D8D8BE2-E566-4AFA-AC41-6CDF65A617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4678" y="954013"/>
            <a:ext cx="6436548" cy="494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042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lanewalker" panose="02000500000000000000" pitchFamily="2" charset="0"/>
              </a:rPr>
              <a:t>Visual and Audio Ambience</a:t>
            </a:r>
          </a:p>
        </p:txBody>
      </p:sp>
      <p:sp>
        <p:nvSpPr>
          <p:cNvPr id="3" name="Content Placeholder 2"/>
          <p:cNvSpPr>
            <a:spLocks noGrp="1"/>
          </p:cNvSpPr>
          <p:nvPr>
            <p:ph idx="1"/>
          </p:nvPr>
        </p:nvSpPr>
        <p:spPr>
          <a:xfrm>
            <a:off x="1104293" y="1449414"/>
            <a:ext cx="8946541" cy="4841658"/>
          </a:xfrm>
        </p:spPr>
        <p:txBody>
          <a:bodyPr>
            <a:normAutofit/>
          </a:bodyPr>
          <a:lstStyle/>
          <a:p>
            <a:r>
              <a:rPr lang="en-US" sz="2400" dirty="0">
                <a:latin typeface="Planewalker" panose="02000500000000000000" pitchFamily="2" charset="0"/>
              </a:rPr>
              <a:t>Visual:</a:t>
            </a:r>
          </a:p>
          <a:p>
            <a:pPr lvl="1"/>
            <a:r>
              <a:rPr lang="en-US" sz="2400" dirty="0">
                <a:latin typeface="Planewalker" panose="02000500000000000000" pitchFamily="2" charset="0"/>
              </a:rPr>
              <a:t>Medieval fantasy continent of Tamriel.</a:t>
            </a:r>
          </a:p>
          <a:p>
            <a:pPr lvl="1"/>
            <a:r>
              <a:rPr lang="en-US" sz="2400" dirty="0">
                <a:latin typeface="Planewalker" panose="02000500000000000000" pitchFamily="2" charset="0"/>
              </a:rPr>
              <a:t>Wood and brick cabin-style buildings, lush rivers and forests, large mountains and hills.</a:t>
            </a:r>
          </a:p>
          <a:p>
            <a:pPr lvl="1"/>
            <a:r>
              <a:rPr lang="en-US" sz="2400" dirty="0">
                <a:latin typeface="Planewalker" panose="02000500000000000000" pitchFamily="2" charset="0"/>
              </a:rPr>
              <a:t>Day and Night cycles that affect enemies and NPCs.</a:t>
            </a:r>
          </a:p>
          <a:p>
            <a:r>
              <a:rPr lang="en-US" sz="2400" dirty="0">
                <a:latin typeface="Planewalker" panose="02000500000000000000" pitchFamily="2" charset="0"/>
              </a:rPr>
              <a:t>Audio:</a:t>
            </a:r>
          </a:p>
          <a:p>
            <a:pPr lvl="1"/>
            <a:r>
              <a:rPr lang="en-US" sz="2400" dirty="0">
                <a:latin typeface="Planewalker" panose="02000500000000000000" pitchFamily="2" charset="0"/>
              </a:rPr>
              <a:t>Peaceful and serene soundtrack on surface, fast-paced combat music</a:t>
            </a:r>
          </a:p>
          <a:p>
            <a:pPr marL="457200" lvl="1" indent="0">
              <a:buNone/>
            </a:pPr>
            <a:endParaRPr lang="en-US" dirty="0">
              <a:latin typeface="Planewalker" panose="02000500000000000000" pitchFamily="2" charset="0"/>
            </a:endParaRPr>
          </a:p>
          <a:p>
            <a:pPr lvl="1"/>
            <a:endParaRPr lang="en-US" dirty="0">
              <a:latin typeface="Planewalker" panose="02000500000000000000" pitchFamily="2" charset="0"/>
            </a:endParaRPr>
          </a:p>
        </p:txBody>
      </p:sp>
      <p:pic>
        <p:nvPicPr>
          <p:cNvPr id="10242" name="Picture 2">
            <a:extLst>
              <a:ext uri="{FF2B5EF4-FFF2-40B4-BE49-F238E27FC236}">
                <a16:creationId xmlns:a16="http://schemas.microsoft.com/office/drawing/2014/main" id="{8ACBF830-E8E0-4DD6-B50F-826C7267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008" y="94695"/>
            <a:ext cx="238125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1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1999-11E6-4BEE-B10F-43803FCF8D03}"/>
              </a:ext>
            </a:extLst>
          </p:cNvPr>
          <p:cNvSpPr>
            <a:spLocks noGrp="1"/>
          </p:cNvSpPr>
          <p:nvPr>
            <p:ph type="title"/>
          </p:nvPr>
        </p:nvSpPr>
        <p:spPr/>
        <p:txBody>
          <a:bodyPr/>
          <a:lstStyle/>
          <a:p>
            <a:r>
              <a:rPr lang="en-US" sz="6000" dirty="0">
                <a:latin typeface="Planewalker" panose="02000500000000000000" pitchFamily="2" charset="0"/>
              </a:rPr>
              <a:t>Landscapes</a:t>
            </a:r>
          </a:p>
        </p:txBody>
      </p:sp>
      <p:pic>
        <p:nvPicPr>
          <p:cNvPr id="13314" name="Picture 2" descr="Skyrim Landscape Wallpapers - Top Free Skyrim Landscape Backgrounds -  WallpaperAccess">
            <a:extLst>
              <a:ext uri="{FF2B5EF4-FFF2-40B4-BE49-F238E27FC236}">
                <a16:creationId xmlns:a16="http://schemas.microsoft.com/office/drawing/2014/main" id="{6A3CC42E-0930-4A1B-AA0B-297B2927B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86" y="2089209"/>
            <a:ext cx="5183189" cy="29155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kyrim - Landscape - Dragon&amp;quot; iPad Case &amp;amp; Skin by CyNickal | Redbubble">
            <a:extLst>
              <a:ext uri="{FF2B5EF4-FFF2-40B4-BE49-F238E27FC236}">
                <a16:creationId xmlns:a16="http://schemas.microsoft.com/office/drawing/2014/main" id="{0E0314A3-411E-42B6-B7FE-4AC810EED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435" y="1295400"/>
            <a:ext cx="3478953"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36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108" y="452718"/>
            <a:ext cx="9404723" cy="1400530"/>
          </a:xfrm>
        </p:spPr>
        <p:txBody>
          <a:bodyPr/>
          <a:lstStyle/>
          <a:p>
            <a:r>
              <a:rPr lang="en-US" dirty="0">
                <a:latin typeface="Planewalker" panose="02000500000000000000" pitchFamily="2" charset="0"/>
              </a:rPr>
              <a:t>Game Review</a:t>
            </a:r>
            <a:br>
              <a:rPr lang="en-US" dirty="0">
                <a:latin typeface="Planewalker" panose="02000500000000000000" pitchFamily="2" charset="0"/>
              </a:rPr>
            </a:br>
            <a:endParaRPr lang="en-US" dirty="0">
              <a:latin typeface="Planewalker" panose="02000500000000000000" pitchFamily="2" charset="0"/>
            </a:endParaRPr>
          </a:p>
        </p:txBody>
      </p:sp>
      <p:sp>
        <p:nvSpPr>
          <p:cNvPr id="3" name="Content Placeholder 2"/>
          <p:cNvSpPr>
            <a:spLocks noGrp="1"/>
          </p:cNvSpPr>
          <p:nvPr>
            <p:ph idx="1"/>
          </p:nvPr>
        </p:nvSpPr>
        <p:spPr>
          <a:xfrm>
            <a:off x="313200" y="1225829"/>
            <a:ext cx="8946541" cy="5321808"/>
          </a:xfrm>
        </p:spPr>
        <p:txBody>
          <a:bodyPr>
            <a:normAutofit lnSpcReduction="10000"/>
          </a:bodyPr>
          <a:lstStyle/>
          <a:p>
            <a:r>
              <a:rPr lang="en-US" sz="2400" dirty="0">
                <a:latin typeface="Planewalker" panose="02000500000000000000" pitchFamily="2" charset="0"/>
              </a:rPr>
              <a:t>What is good about the game? </a:t>
            </a:r>
          </a:p>
          <a:p>
            <a:pPr lvl="1"/>
            <a:r>
              <a:rPr lang="en-US" sz="2400" dirty="0">
                <a:latin typeface="Planewalker" panose="02000500000000000000" pitchFamily="2" charset="0"/>
              </a:rPr>
              <a:t>Skyrim is a unique experience that isn’t captured well in other series. The combat and world building that is available is unlike any other.</a:t>
            </a:r>
          </a:p>
          <a:p>
            <a:pPr lvl="1"/>
            <a:r>
              <a:rPr lang="en-US" sz="2400" dirty="0">
                <a:latin typeface="Planewalker" panose="02000500000000000000" pitchFamily="2" charset="0"/>
              </a:rPr>
              <a:t>The large number of quests and items allow for the player to spend well over 100 hours on a single playthrough, and the options for character builds make it great to replay over-and-over again.</a:t>
            </a:r>
          </a:p>
          <a:p>
            <a:r>
              <a:rPr lang="en-US" sz="2400" dirty="0">
                <a:latin typeface="Planewalker" panose="02000500000000000000" pitchFamily="2" charset="0"/>
              </a:rPr>
              <a:t>What is bad about the game?</a:t>
            </a:r>
          </a:p>
          <a:p>
            <a:pPr lvl="1"/>
            <a:r>
              <a:rPr lang="en-US" sz="2400" dirty="0">
                <a:latin typeface="Planewalker" panose="02000500000000000000" pitchFamily="2" charset="0"/>
              </a:rPr>
              <a:t>The game features lots of bugs and glitches which can make the game irritating to play at some points.</a:t>
            </a:r>
          </a:p>
          <a:p>
            <a:pPr lvl="1"/>
            <a:r>
              <a:rPr lang="en-US" sz="2400" dirty="0">
                <a:latin typeface="Planewalker" panose="02000500000000000000" pitchFamily="2" charset="0"/>
              </a:rPr>
              <a:t>World is almost too vast, can seem like certain characters and quests are unfinished or forgotten about</a:t>
            </a:r>
            <a:endParaRPr lang="en-US" dirty="0">
              <a:latin typeface="Planewalker" panose="02000500000000000000" pitchFamily="2" charset="0"/>
            </a:endParaRPr>
          </a:p>
          <a:p>
            <a:endParaRPr lang="en-US" dirty="0">
              <a:latin typeface="Planewalker" panose="02000500000000000000" pitchFamily="2" charset="0"/>
            </a:endParaRPr>
          </a:p>
        </p:txBody>
      </p:sp>
      <p:pic>
        <p:nvPicPr>
          <p:cNvPr id="9218" name="Picture 2">
            <a:extLst>
              <a:ext uri="{FF2B5EF4-FFF2-40B4-BE49-F238E27FC236}">
                <a16:creationId xmlns:a16="http://schemas.microsoft.com/office/drawing/2014/main" id="{C0BAFA73-D92E-40D4-8F06-A711B5426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0" y="4648200"/>
            <a:ext cx="33337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50698B3A-2E7F-4CE6-AD18-6280FA0C1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0" y="1225829"/>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6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4270" y="665782"/>
            <a:ext cx="9404723" cy="1400530"/>
          </a:xfrm>
        </p:spPr>
        <p:txBody>
          <a:bodyPr/>
          <a:lstStyle/>
          <a:p>
            <a:r>
              <a:rPr lang="en-US" dirty="0">
                <a:latin typeface="Planewalker" panose="02000500000000000000" pitchFamily="2" charset="0"/>
              </a:rPr>
              <a:t>Comparisons to similar games</a:t>
            </a:r>
          </a:p>
        </p:txBody>
      </p:sp>
      <p:sp>
        <p:nvSpPr>
          <p:cNvPr id="3" name="Content Placeholder 2"/>
          <p:cNvSpPr>
            <a:spLocks noGrp="1"/>
          </p:cNvSpPr>
          <p:nvPr>
            <p:ph idx="1"/>
          </p:nvPr>
        </p:nvSpPr>
        <p:spPr>
          <a:xfrm>
            <a:off x="481875" y="1777711"/>
            <a:ext cx="8946541" cy="4195481"/>
          </a:xfrm>
        </p:spPr>
        <p:txBody>
          <a:bodyPr>
            <a:normAutofit/>
          </a:bodyPr>
          <a:lstStyle/>
          <a:p>
            <a:r>
              <a:rPr lang="en-US" sz="2400" dirty="0">
                <a:latin typeface="Planewalker" panose="02000500000000000000" pitchFamily="2" charset="0"/>
              </a:rPr>
              <a:t>Witcher Series: It shares several aspects like choice of dialogue, time-period, open-world gameplay, and both linear and non-linear quests. I have never played any games in the Witcher Series, but it appears to be the most like the Elder Scrolls games.</a:t>
            </a:r>
          </a:p>
          <a:p>
            <a:r>
              <a:rPr lang="en-US" sz="2400" dirty="0">
                <a:latin typeface="Planewalker" panose="02000500000000000000" pitchFamily="2" charset="0"/>
              </a:rPr>
              <a:t>Fallout Series: Fallout is produced by the same studio as Skyrim and provides a similar type of gameplay. The main difference is the time period being post-apocalyptic. It tends to suffer from the same issues as Elder Scrolls since it is produced by the same studio (bugs and incomplete content).</a:t>
            </a:r>
          </a:p>
          <a:p>
            <a:endParaRPr lang="en-US" dirty="0">
              <a:latin typeface="Planewalker" panose="02000500000000000000" pitchFamily="2" charset="0"/>
            </a:endParaRPr>
          </a:p>
        </p:txBody>
      </p:sp>
      <p:pic>
        <p:nvPicPr>
          <p:cNvPr id="6146" name="Picture 2" descr="The Witcher 3: Wild Hunt - Wikipedia">
            <a:extLst>
              <a:ext uri="{FF2B5EF4-FFF2-40B4-BE49-F238E27FC236}">
                <a16:creationId xmlns:a16="http://schemas.microsoft.com/office/drawing/2014/main" id="{F7BD59C2-DEF9-4197-A397-FF7335073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230" y="361337"/>
            <a:ext cx="2095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allout 4: Nuka-World (Video Game 2015) - IMDb">
            <a:extLst>
              <a:ext uri="{FF2B5EF4-FFF2-40B4-BE49-F238E27FC236}">
                <a16:creationId xmlns:a16="http://schemas.microsoft.com/office/drawing/2014/main" id="{D2DFE2FD-DD44-4037-8028-5926E097C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462" y="3637937"/>
            <a:ext cx="2092268"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3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674F-A1A6-410F-BC4C-76F04EFB16CA}"/>
              </a:ext>
            </a:extLst>
          </p:cNvPr>
          <p:cNvSpPr>
            <a:spLocks noGrp="1"/>
          </p:cNvSpPr>
          <p:nvPr>
            <p:ph type="title"/>
          </p:nvPr>
        </p:nvSpPr>
        <p:spPr>
          <a:xfrm>
            <a:off x="645130" y="1062318"/>
            <a:ext cx="9404723" cy="1400530"/>
          </a:xfrm>
        </p:spPr>
        <p:txBody>
          <a:bodyPr/>
          <a:lstStyle/>
          <a:p>
            <a:r>
              <a:rPr lang="en-US" dirty="0">
                <a:latin typeface="Planewalker" panose="02000500000000000000" pitchFamily="2" charset="0"/>
              </a:rPr>
              <a:t>Comparisons to similar games (Cont.)</a:t>
            </a:r>
            <a:endParaRPr lang="en-US" dirty="0"/>
          </a:p>
        </p:txBody>
      </p:sp>
      <p:sp>
        <p:nvSpPr>
          <p:cNvPr id="3" name="Content Placeholder 2">
            <a:extLst>
              <a:ext uri="{FF2B5EF4-FFF2-40B4-BE49-F238E27FC236}">
                <a16:creationId xmlns:a16="http://schemas.microsoft.com/office/drawing/2014/main" id="{2515489F-5E42-47C9-8BD2-37044412A654}"/>
              </a:ext>
            </a:extLst>
          </p:cNvPr>
          <p:cNvSpPr>
            <a:spLocks noGrp="1"/>
          </p:cNvSpPr>
          <p:nvPr>
            <p:ph idx="1"/>
          </p:nvPr>
        </p:nvSpPr>
        <p:spPr/>
        <p:txBody>
          <a:bodyPr/>
          <a:lstStyle/>
          <a:p>
            <a:r>
              <a:rPr lang="en-US" dirty="0">
                <a:latin typeface="Planewalker" panose="02000500000000000000" pitchFamily="2" charset="0"/>
              </a:rPr>
              <a:t>Why is it better than similar games</a:t>
            </a:r>
          </a:p>
          <a:p>
            <a:pPr lvl="1"/>
            <a:r>
              <a:rPr lang="en-US" dirty="0">
                <a:latin typeface="Planewalker" panose="02000500000000000000" pitchFamily="2" charset="0"/>
              </a:rPr>
              <a:t>The main gameplay aspect that Skyrim has going is the replay-ability. Other games can have just as good of a story available to the player, but those tend to be through the eyes of a single character. With Skyrim, every playthrough, the character can be different</a:t>
            </a:r>
          </a:p>
          <a:p>
            <a:r>
              <a:rPr lang="en-US" dirty="0">
                <a:latin typeface="Planewalker" panose="02000500000000000000" pitchFamily="2" charset="0"/>
              </a:rPr>
              <a:t>Intended Audience</a:t>
            </a:r>
          </a:p>
          <a:p>
            <a:pPr lvl="1"/>
            <a:r>
              <a:rPr lang="en-US" dirty="0">
                <a:latin typeface="Planewalker" panose="02000500000000000000" pitchFamily="2" charset="0"/>
              </a:rPr>
              <a:t>Based on the ESRB, it is intended for an adult (17+) audience, but to be honest, it was suited to a 14+ audience given the type of game that it was.</a:t>
            </a:r>
          </a:p>
        </p:txBody>
      </p:sp>
    </p:spTree>
    <p:extLst>
      <p:ext uri="{BB962C8B-B14F-4D97-AF65-F5344CB8AC3E}">
        <p14:creationId xmlns:p14="http://schemas.microsoft.com/office/powerpoint/2010/main" val="423944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052793"/>
            <a:ext cx="9404723" cy="1400530"/>
          </a:xfrm>
        </p:spPr>
        <p:txBody>
          <a:bodyPr/>
          <a:lstStyle/>
          <a:p>
            <a:r>
              <a:rPr lang="en-US" dirty="0">
                <a:latin typeface="Planewalker" panose="02000500000000000000" pitchFamily="2" charset="0"/>
              </a:rPr>
              <a:t>Design Mistakes 	</a:t>
            </a:r>
          </a:p>
        </p:txBody>
      </p:sp>
      <p:sp>
        <p:nvSpPr>
          <p:cNvPr id="3" name="Content Placeholder 2"/>
          <p:cNvSpPr>
            <a:spLocks noGrp="1"/>
          </p:cNvSpPr>
          <p:nvPr>
            <p:ph idx="1"/>
          </p:nvPr>
        </p:nvSpPr>
        <p:spPr>
          <a:xfrm>
            <a:off x="729155" y="1853248"/>
            <a:ext cx="8946541" cy="4195481"/>
          </a:xfrm>
        </p:spPr>
        <p:txBody>
          <a:bodyPr>
            <a:normAutofit/>
          </a:bodyPr>
          <a:lstStyle/>
          <a:p>
            <a:r>
              <a:rPr lang="en-US" sz="3200" dirty="0">
                <a:latin typeface="Planewalker" panose="02000500000000000000" pitchFamily="2" charset="0"/>
              </a:rPr>
              <a:t>Most design mistakes stem from the bugs that are present in the game. Many bugs allow for players to break the flow of progression (Like receiving end-game content at level 1) and can make the game feel boring.</a:t>
            </a:r>
          </a:p>
          <a:p>
            <a:r>
              <a:rPr lang="en-US" sz="3200" dirty="0">
                <a:latin typeface="Planewalker" panose="02000500000000000000" pitchFamily="2" charset="0"/>
              </a:rPr>
              <a:t>You rarely encounter non-hostile NPCs outside of major cities making the world seem small in contrast.</a:t>
            </a:r>
          </a:p>
        </p:txBody>
      </p:sp>
      <p:pic>
        <p:nvPicPr>
          <p:cNvPr id="7170" name="Picture 2">
            <a:extLst>
              <a:ext uri="{FF2B5EF4-FFF2-40B4-BE49-F238E27FC236}">
                <a16:creationId xmlns:a16="http://schemas.microsoft.com/office/drawing/2014/main" id="{DC6053DC-D062-47D7-B3D6-4BC090073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628" y="958974"/>
            <a:ext cx="25050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8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58D8-1575-4F85-9E42-98A73172A54F}"/>
              </a:ext>
            </a:extLst>
          </p:cNvPr>
          <p:cNvSpPr>
            <a:spLocks noGrp="1"/>
          </p:cNvSpPr>
          <p:nvPr>
            <p:ph type="title"/>
          </p:nvPr>
        </p:nvSpPr>
        <p:spPr>
          <a:xfrm>
            <a:off x="645130" y="916744"/>
            <a:ext cx="9404723" cy="1400530"/>
          </a:xfrm>
        </p:spPr>
        <p:txBody>
          <a:bodyPr/>
          <a:lstStyle/>
          <a:p>
            <a:r>
              <a:rPr lang="en-US" dirty="0">
                <a:latin typeface="Planewalker" panose="02000500000000000000" pitchFamily="2" charset="0"/>
              </a:rPr>
              <a:t>Is the game worth buying?</a:t>
            </a:r>
          </a:p>
        </p:txBody>
      </p:sp>
      <p:sp>
        <p:nvSpPr>
          <p:cNvPr id="3" name="Content Placeholder 2">
            <a:extLst>
              <a:ext uri="{FF2B5EF4-FFF2-40B4-BE49-F238E27FC236}">
                <a16:creationId xmlns:a16="http://schemas.microsoft.com/office/drawing/2014/main" id="{4B93C703-EF14-48BC-B98C-D603686C8237}"/>
              </a:ext>
            </a:extLst>
          </p:cNvPr>
          <p:cNvSpPr>
            <a:spLocks noGrp="1"/>
          </p:cNvSpPr>
          <p:nvPr>
            <p:ph idx="1"/>
          </p:nvPr>
        </p:nvSpPr>
        <p:spPr>
          <a:xfrm>
            <a:off x="1103312" y="2052918"/>
            <a:ext cx="9136063" cy="4195481"/>
          </a:xfrm>
        </p:spPr>
        <p:txBody>
          <a:bodyPr/>
          <a:lstStyle/>
          <a:p>
            <a:r>
              <a:rPr lang="en-US" dirty="0">
                <a:latin typeface="Planewalker" panose="02000500000000000000" pitchFamily="2" charset="0"/>
              </a:rPr>
              <a:t>At the initial MSRP of $60 in 2011, plus an additional $45 worth of DLC it would have been hard to recommend purchasing. After several years, and a few re-releases, the game can be bought new for under $40 with all DLCs included, or $20 without. With the amount of content and replay-value the game has. I would be stupid to not recommend anyone buy the game.</a:t>
            </a:r>
          </a:p>
          <a:p>
            <a:r>
              <a:rPr lang="en-US" dirty="0">
                <a:latin typeface="Planewalker" panose="02000500000000000000" pitchFamily="2" charset="0"/>
              </a:rPr>
              <a:t>So, yes, the game is very much worth buying, even if the game is a decade old</a:t>
            </a:r>
          </a:p>
        </p:txBody>
      </p:sp>
      <p:pic>
        <p:nvPicPr>
          <p:cNvPr id="8194" name="Picture 2" descr="Buy skyrim - YouTube">
            <a:extLst>
              <a:ext uri="{FF2B5EF4-FFF2-40B4-BE49-F238E27FC236}">
                <a16:creationId xmlns:a16="http://schemas.microsoft.com/office/drawing/2014/main" id="{61567D66-3365-4BD5-A9C3-B09AC2B61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291" y="4150658"/>
            <a:ext cx="4504267"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70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52718"/>
            <a:ext cx="9404723" cy="1400530"/>
          </a:xfrm>
        </p:spPr>
        <p:txBody>
          <a:bodyPr/>
          <a:lstStyle/>
          <a:p>
            <a:r>
              <a:rPr lang="en-US" dirty="0">
                <a:latin typeface="Planewalker" panose="02000500000000000000" pitchFamily="2" charset="0"/>
              </a:rPr>
              <a:t>Overall Summary</a:t>
            </a:r>
          </a:p>
        </p:txBody>
      </p:sp>
      <p:sp>
        <p:nvSpPr>
          <p:cNvPr id="3" name="Content Placeholder 2"/>
          <p:cNvSpPr>
            <a:spLocks noGrp="1"/>
          </p:cNvSpPr>
          <p:nvPr>
            <p:ph idx="1"/>
          </p:nvPr>
        </p:nvSpPr>
        <p:spPr>
          <a:xfrm>
            <a:off x="1103312" y="1498142"/>
            <a:ext cx="8946541" cy="4195481"/>
          </a:xfrm>
        </p:spPr>
        <p:txBody>
          <a:bodyPr>
            <a:noAutofit/>
          </a:bodyPr>
          <a:lstStyle/>
          <a:p>
            <a:r>
              <a:rPr lang="en-US" sz="2400" dirty="0">
                <a:latin typeface="Planewalker" panose="02000500000000000000" pitchFamily="2" charset="0"/>
              </a:rPr>
              <a:t>Overall, the game seems quite buggy if you look at it now, but when the game was first released and many bugs weren’t known, the game was one of the most expansive and complete open-world RPGs on the market. </a:t>
            </a:r>
          </a:p>
          <a:p>
            <a:r>
              <a:rPr lang="en-US" sz="2400" dirty="0">
                <a:latin typeface="Planewalker" panose="02000500000000000000" pitchFamily="2" charset="0"/>
              </a:rPr>
              <a:t>Rating: 9.2/10 </a:t>
            </a:r>
          </a:p>
          <a:p>
            <a:endParaRPr lang="en-US" sz="2400" dirty="0">
              <a:latin typeface="Planewalker" panose="02000500000000000000" pitchFamily="2" charset="0"/>
            </a:endParaRPr>
          </a:p>
          <a:p>
            <a:r>
              <a:rPr lang="en-US" sz="2400" dirty="0">
                <a:latin typeface="Planewalker" panose="02000500000000000000" pitchFamily="2" charset="0"/>
              </a:rPr>
              <a:t>How could it be improved?</a:t>
            </a:r>
          </a:p>
          <a:p>
            <a:pPr lvl="1"/>
            <a:r>
              <a:rPr lang="en-US" sz="2400" dirty="0">
                <a:latin typeface="Planewalker" panose="02000500000000000000" pitchFamily="2" charset="0"/>
              </a:rPr>
              <a:t>Needed more play-testers to catch some more significant bugs and other flaws</a:t>
            </a:r>
          </a:p>
        </p:txBody>
      </p:sp>
    </p:spTree>
    <p:extLst>
      <p:ext uri="{BB962C8B-B14F-4D97-AF65-F5344CB8AC3E}">
        <p14:creationId xmlns:p14="http://schemas.microsoft.com/office/powerpoint/2010/main" val="102838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F2928622-6BDE-43CF-A960-21A0F15901EA}"/>
              </a:ext>
            </a:extLst>
          </p:cNvPr>
          <p:cNvSpPr txBox="1">
            <a:spLocks noGrp="1"/>
          </p:cNvSpPr>
          <p:nvPr/>
        </p:nvSpPr>
        <p:spPr>
          <a:xfrm>
            <a:off x="3437587" y="1143000"/>
            <a:ext cx="5466600" cy="572700"/>
          </a:xfrm>
          <a:prstGeom prst="rect">
            <a:avLst/>
          </a:prstGeom>
          <a:noFill/>
          <a:ln w="9525" cap="flat" cmpd="sng">
            <a:solidFill>
              <a:schemeClr val="tx1">
                <a:lumMod val="50000"/>
              </a:schemeClr>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n-US" dirty="0">
                <a:solidFill>
                  <a:schemeClr val="tx1"/>
                </a:solidFill>
                <a:latin typeface="Planewalker" panose="02000500000000000000" pitchFamily="2" charset="0"/>
              </a:rPr>
              <a:t>Basic Information</a:t>
            </a:r>
          </a:p>
        </p:txBody>
      </p:sp>
      <p:sp>
        <p:nvSpPr>
          <p:cNvPr id="5" name="Google Shape;61;p14">
            <a:extLst>
              <a:ext uri="{FF2B5EF4-FFF2-40B4-BE49-F238E27FC236}">
                <a16:creationId xmlns:a16="http://schemas.microsoft.com/office/drawing/2014/main" id="{EA7E6306-4AA2-4C58-A9E9-DBC6162527E5}"/>
              </a:ext>
            </a:extLst>
          </p:cNvPr>
          <p:cNvSpPr txBox="1">
            <a:spLocks noGrp="1"/>
          </p:cNvSpPr>
          <p:nvPr/>
        </p:nvSpPr>
        <p:spPr>
          <a:xfrm>
            <a:off x="3437587" y="2112987"/>
            <a:ext cx="5466600" cy="360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pPr marL="457200" lvl="0" indent="-342900" algn="l" rtl="0">
              <a:spcBef>
                <a:spcPts val="0"/>
              </a:spcBef>
              <a:spcAft>
                <a:spcPts val="0"/>
              </a:spcAft>
              <a:buClr>
                <a:srgbClr val="A64D79"/>
              </a:buClr>
              <a:buSzPts val="1800"/>
              <a:buChar char="●"/>
            </a:pPr>
            <a:r>
              <a:rPr lang="en-US" sz="2000" dirty="0">
                <a:solidFill>
                  <a:schemeClr val="tx1"/>
                </a:solidFill>
                <a:latin typeface="Planewalker" panose="02000500000000000000" pitchFamily="2" charset="0"/>
              </a:rPr>
              <a:t>The Elder Scrolls V: Skyrim (called Skyrim in short) is an open-world, fantasy, role-playing game developed by Bethesda Game Studios and released November 11, 2011 (11/11/11) on console and PC. </a:t>
            </a:r>
          </a:p>
          <a:p>
            <a:pPr marL="114300" lvl="0" indent="0" algn="l" rtl="0">
              <a:spcBef>
                <a:spcPts val="0"/>
              </a:spcBef>
              <a:spcAft>
                <a:spcPts val="0"/>
              </a:spcAft>
              <a:buClr>
                <a:srgbClr val="A64D79"/>
              </a:buClr>
              <a:buSzPts val="1800"/>
              <a:buNone/>
            </a:pPr>
            <a:endParaRPr lang="en-US" sz="2000" dirty="0">
              <a:solidFill>
                <a:schemeClr val="tx1"/>
              </a:solidFill>
              <a:latin typeface="Planewalker" panose="02000500000000000000" pitchFamily="2" charset="0"/>
            </a:endParaRPr>
          </a:p>
          <a:p>
            <a:pPr marL="457200" lvl="0" indent="-342900" algn="l" rtl="0">
              <a:spcBef>
                <a:spcPts val="0"/>
              </a:spcBef>
              <a:spcAft>
                <a:spcPts val="0"/>
              </a:spcAft>
              <a:buClr>
                <a:srgbClr val="A64D79"/>
              </a:buClr>
              <a:buSzPts val="1800"/>
              <a:buChar char="●"/>
            </a:pPr>
            <a:r>
              <a:rPr lang="en-US" sz="2000" dirty="0">
                <a:solidFill>
                  <a:schemeClr val="tx1"/>
                </a:solidFill>
                <a:latin typeface="Planewalker" panose="02000500000000000000" pitchFamily="2" charset="0"/>
              </a:rPr>
              <a:t>Skyrim had an MSRP of $59.99 at launch as is typical nowadays.</a:t>
            </a:r>
          </a:p>
        </p:txBody>
      </p:sp>
      <p:pic>
        <p:nvPicPr>
          <p:cNvPr id="2050" name="Picture 2">
            <a:extLst>
              <a:ext uri="{FF2B5EF4-FFF2-40B4-BE49-F238E27FC236}">
                <a16:creationId xmlns:a16="http://schemas.microsoft.com/office/drawing/2014/main" id="{85DFBD25-C7E1-4B1E-9F9C-69962ABBA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97239" flipH="1">
            <a:off x="9462577" y="1120957"/>
            <a:ext cx="1892597" cy="4743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27E81A8B-B59A-4AF1-ACE8-A892205BB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47086" flipH="1">
            <a:off x="826050" y="1057275"/>
            <a:ext cx="20193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7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5003" y="666636"/>
            <a:ext cx="5781321" cy="639235"/>
          </a:xfrm>
          <a:ln>
            <a:solidFill>
              <a:schemeClr val="tx1">
                <a:lumMod val="50000"/>
              </a:schemeClr>
            </a:solidFill>
          </a:ln>
        </p:spPr>
        <p:txBody>
          <a:bodyPr/>
          <a:lstStyle/>
          <a:p>
            <a:pPr algn="ctr"/>
            <a:r>
              <a:rPr lang="en-US" sz="3600" dirty="0">
                <a:latin typeface="Planewalker" panose="02000500000000000000" pitchFamily="2" charset="0"/>
              </a:rPr>
              <a:t>Hardware Requirements	</a:t>
            </a:r>
          </a:p>
        </p:txBody>
      </p:sp>
      <p:sp>
        <p:nvSpPr>
          <p:cNvPr id="3" name="Content Placeholder 2"/>
          <p:cNvSpPr>
            <a:spLocks noGrp="1"/>
          </p:cNvSpPr>
          <p:nvPr>
            <p:ph idx="1"/>
          </p:nvPr>
        </p:nvSpPr>
        <p:spPr>
          <a:xfrm>
            <a:off x="2199777" y="1657351"/>
            <a:ext cx="7920767" cy="4143374"/>
          </a:xfrm>
        </p:spPr>
        <p:txBody>
          <a:bodyPr>
            <a:normAutofit/>
          </a:bodyPr>
          <a:lstStyle/>
          <a:p>
            <a:r>
              <a:rPr lang="en-US" sz="1800" dirty="0">
                <a:latin typeface="Planewalker" panose="02000500000000000000" pitchFamily="2" charset="0"/>
              </a:rPr>
              <a:t>Consoles are already outfitted with proper hardware requirements. </a:t>
            </a:r>
          </a:p>
          <a:p>
            <a:r>
              <a:rPr lang="en-US" sz="1800" dirty="0">
                <a:latin typeface="Planewalker" panose="02000500000000000000" pitchFamily="2" charset="0"/>
              </a:rPr>
              <a:t>PC Minimum Requirements (From Steam) consist of:</a:t>
            </a:r>
          </a:p>
          <a:p>
            <a:pPr lvl="1">
              <a:buFont typeface="Arial" panose="020B0604020202020204" pitchFamily="34" charset="0"/>
              <a:buChar char="•"/>
            </a:pPr>
            <a:r>
              <a:rPr lang="en-US" dirty="0">
                <a:latin typeface="Planewalker" panose="02000500000000000000" pitchFamily="2" charset="0"/>
              </a:rPr>
              <a:t>OS: Windows 7/Vista/XP PC (32 or 64 bit)</a:t>
            </a:r>
          </a:p>
          <a:p>
            <a:pPr lvl="1">
              <a:buFont typeface="Arial" panose="020B0604020202020204" pitchFamily="34" charset="0"/>
              <a:buChar char="•"/>
            </a:pPr>
            <a:r>
              <a:rPr lang="en-US" dirty="0">
                <a:latin typeface="Planewalker" panose="02000500000000000000" pitchFamily="2" charset="0"/>
              </a:rPr>
              <a:t>Processor: Dual Core 2.0GHz or equivalent processor</a:t>
            </a:r>
          </a:p>
          <a:p>
            <a:pPr lvl="1">
              <a:buFont typeface="Arial" panose="020B0604020202020204" pitchFamily="34" charset="0"/>
              <a:buChar char="•"/>
            </a:pPr>
            <a:r>
              <a:rPr lang="en-US" dirty="0">
                <a:latin typeface="Planewalker" panose="02000500000000000000" pitchFamily="2" charset="0"/>
              </a:rPr>
              <a:t>Memory: 2GB System RAM</a:t>
            </a:r>
          </a:p>
          <a:p>
            <a:pPr lvl="1">
              <a:buFont typeface="Arial" panose="020B0604020202020204" pitchFamily="34" charset="0"/>
              <a:buChar char="•"/>
            </a:pPr>
            <a:r>
              <a:rPr lang="en-US" dirty="0">
                <a:latin typeface="Planewalker" panose="02000500000000000000" pitchFamily="2" charset="0"/>
              </a:rPr>
              <a:t>Hard Disk Space: 6GB free HDD Space</a:t>
            </a:r>
          </a:p>
          <a:p>
            <a:pPr lvl="1">
              <a:buFont typeface="Arial" panose="020B0604020202020204" pitchFamily="34" charset="0"/>
              <a:buChar char="•"/>
            </a:pPr>
            <a:r>
              <a:rPr lang="en-US" dirty="0">
                <a:latin typeface="Planewalker" panose="02000500000000000000" pitchFamily="2" charset="0"/>
              </a:rPr>
              <a:t>Video Card: Direct X 9.0c compliant video card w/ 512 MB of RAM</a:t>
            </a:r>
          </a:p>
          <a:p>
            <a:pPr lvl="1">
              <a:buFont typeface="Arial" panose="020B0604020202020204" pitchFamily="34" charset="0"/>
              <a:buChar char="•"/>
            </a:pPr>
            <a:r>
              <a:rPr lang="en-US" dirty="0">
                <a:latin typeface="Planewalker" panose="02000500000000000000" pitchFamily="2" charset="0"/>
              </a:rPr>
              <a:t>Sound: DirectX compatible sound card</a:t>
            </a:r>
          </a:p>
          <a:p>
            <a:r>
              <a:rPr lang="en-US" sz="1800" dirty="0">
                <a:latin typeface="Planewalker" panose="02000500000000000000" pitchFamily="2" charset="0"/>
              </a:rPr>
              <a:t>Game is available on PC, Xbox 360, Xbox One, Xbox Series X, PS3, PS4, PS5, Nintendo Switch, or Amazon Alexa (Yes really)</a:t>
            </a:r>
            <a:endParaRPr lang="en-US" dirty="0">
              <a:latin typeface="Planewalker" panose="02000500000000000000" pitchFamily="2" charset="0"/>
            </a:endParaRPr>
          </a:p>
          <a:p>
            <a:pPr marL="457200" lvl="1" indent="0">
              <a:buNone/>
            </a:pPr>
            <a:endParaRPr lang="en-US" dirty="0">
              <a:latin typeface="Planewalker" panose="02000500000000000000" pitchFamily="2" charset="0"/>
            </a:endParaRPr>
          </a:p>
        </p:txBody>
      </p:sp>
      <p:pic>
        <p:nvPicPr>
          <p:cNvPr id="3074" name="Picture 2">
            <a:extLst>
              <a:ext uri="{FF2B5EF4-FFF2-40B4-BE49-F238E27FC236}">
                <a16:creationId xmlns:a16="http://schemas.microsoft.com/office/drawing/2014/main" id="{E9ACD566-7DC4-4D50-8D5B-7D0EEDCC4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41" y="986254"/>
            <a:ext cx="1247775" cy="4743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4A1F9A8-4D5B-4573-ADDC-8BCB91145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211712" y="1057275"/>
            <a:ext cx="124777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8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7133" y="858877"/>
            <a:ext cx="9404723" cy="1400530"/>
          </a:xfrm>
        </p:spPr>
        <p:txBody>
          <a:bodyPr/>
          <a:lstStyle/>
          <a:p>
            <a:r>
              <a:rPr lang="en-US" dirty="0">
                <a:latin typeface="Planewalker" panose="02000500000000000000" pitchFamily="2" charset="0"/>
              </a:rPr>
              <a:t>Game Overview</a:t>
            </a:r>
            <a:br>
              <a:rPr lang="en-US" dirty="0">
                <a:latin typeface="Planewalker" panose="02000500000000000000" pitchFamily="2" charset="0"/>
              </a:rPr>
            </a:br>
            <a:endParaRPr lang="en-US" dirty="0">
              <a:latin typeface="Planewalker" panose="02000500000000000000" pitchFamily="2" charset="0"/>
            </a:endParaRPr>
          </a:p>
        </p:txBody>
      </p:sp>
      <p:sp>
        <p:nvSpPr>
          <p:cNvPr id="3" name="Content Placeholder 2"/>
          <p:cNvSpPr>
            <a:spLocks noGrp="1"/>
          </p:cNvSpPr>
          <p:nvPr>
            <p:ph idx="1"/>
          </p:nvPr>
        </p:nvSpPr>
        <p:spPr>
          <a:xfrm>
            <a:off x="1104293" y="1559142"/>
            <a:ext cx="8946541" cy="4195481"/>
          </a:xfrm>
        </p:spPr>
        <p:txBody>
          <a:bodyPr>
            <a:noAutofit/>
          </a:bodyPr>
          <a:lstStyle/>
          <a:p>
            <a:r>
              <a:rPr lang="en-US" sz="2800" dirty="0">
                <a:latin typeface="Planewalker" panose="02000500000000000000" pitchFamily="2" charset="0"/>
              </a:rPr>
              <a:t>Vast open-world roaming. </a:t>
            </a:r>
          </a:p>
          <a:p>
            <a:r>
              <a:rPr lang="en-US" sz="2800" dirty="0">
                <a:latin typeface="Planewalker" panose="02000500000000000000" pitchFamily="2" charset="0"/>
              </a:rPr>
              <a:t>Multiple levels of combat difficulty that can be changed at any point in your adventure.</a:t>
            </a:r>
          </a:p>
          <a:p>
            <a:r>
              <a:rPr lang="en-US" sz="2800" dirty="0">
                <a:latin typeface="Planewalker" panose="02000500000000000000" pitchFamily="2" charset="0"/>
              </a:rPr>
              <a:t>Ability to save anywhere during gameplay.</a:t>
            </a:r>
          </a:p>
          <a:p>
            <a:r>
              <a:rPr lang="en-US" sz="2800" dirty="0">
                <a:latin typeface="Planewalker" panose="02000500000000000000" pitchFamily="2" charset="0"/>
              </a:rPr>
              <a:t>Large number of side-quests allow for players choose their own path rather than simply follow the main questline.</a:t>
            </a:r>
          </a:p>
        </p:txBody>
      </p:sp>
      <p:pic>
        <p:nvPicPr>
          <p:cNvPr id="4098" name="Picture 2">
            <a:extLst>
              <a:ext uri="{FF2B5EF4-FFF2-40B4-BE49-F238E27FC236}">
                <a16:creationId xmlns:a16="http://schemas.microsoft.com/office/drawing/2014/main" id="{7DCDA7CB-435D-4739-80D1-62B0771C9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80482">
            <a:off x="3774405" y="1606669"/>
            <a:ext cx="4811194" cy="799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5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lanewalker" panose="02000500000000000000" pitchFamily="2" charset="0"/>
              </a:rPr>
              <a:t>Storyline &amp; Player’s Role</a:t>
            </a:r>
          </a:p>
        </p:txBody>
      </p:sp>
      <p:sp>
        <p:nvSpPr>
          <p:cNvPr id="3" name="Content Placeholder 2"/>
          <p:cNvSpPr>
            <a:spLocks noGrp="1"/>
          </p:cNvSpPr>
          <p:nvPr>
            <p:ph idx="1"/>
          </p:nvPr>
        </p:nvSpPr>
        <p:spPr>
          <a:xfrm>
            <a:off x="646111" y="1400457"/>
            <a:ext cx="8946541" cy="4195481"/>
          </a:xfrm>
        </p:spPr>
        <p:txBody>
          <a:bodyPr>
            <a:noAutofit/>
          </a:bodyPr>
          <a:lstStyle/>
          <a:p>
            <a:r>
              <a:rPr lang="en-US" sz="1800" dirty="0">
                <a:latin typeface="Planewalker" panose="02000500000000000000" pitchFamily="2" charset="0"/>
              </a:rPr>
              <a:t>The main story focuses on the main character and their quest to defeat Alduin the World-Eater, who has been prophesied to destroy the world. All while the protagonist discovers how to wield their special abilities given as “The Dragonborn”.</a:t>
            </a:r>
          </a:p>
          <a:p>
            <a:r>
              <a:rPr lang="en-US" sz="1800" dirty="0">
                <a:latin typeface="Planewalker" panose="02000500000000000000" pitchFamily="2" charset="0"/>
              </a:rPr>
              <a:t>Story takes place on the continent of Tamriel, approximately 200 years after the events of The Elder Scrolls IV: Oblivion</a:t>
            </a:r>
          </a:p>
          <a:p>
            <a:r>
              <a:rPr lang="en-US" sz="1800" dirty="0">
                <a:latin typeface="Planewalker" panose="02000500000000000000" pitchFamily="2" charset="0"/>
              </a:rPr>
              <a:t>There are a vast number of side-story questlines involving allies, enemies, and other random NPCs throughout all holds of Tamriel.</a:t>
            </a:r>
          </a:p>
          <a:p>
            <a:r>
              <a:rPr lang="en-US" sz="1800" dirty="0">
                <a:latin typeface="Planewalker" panose="02000500000000000000" pitchFamily="2" charset="0"/>
              </a:rPr>
              <a:t>Upgrade or train your Warrior, Thief, or Mage based abilities to build your characters stats however you like during gameplay. </a:t>
            </a:r>
          </a:p>
        </p:txBody>
      </p:sp>
      <p:pic>
        <p:nvPicPr>
          <p:cNvPr id="5122" name="Picture 2">
            <a:extLst>
              <a:ext uri="{FF2B5EF4-FFF2-40B4-BE49-F238E27FC236}">
                <a16:creationId xmlns:a16="http://schemas.microsoft.com/office/drawing/2014/main" id="{7762ED9C-37F4-4608-B27F-7E97E16AA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436" y="2333625"/>
            <a:ext cx="2565864" cy="32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0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lanewalker" panose="02000500000000000000" pitchFamily="2" charset="0"/>
              </a:rPr>
              <a:t>User Interface &amp; Gameplay</a:t>
            </a:r>
          </a:p>
        </p:txBody>
      </p:sp>
      <p:sp>
        <p:nvSpPr>
          <p:cNvPr id="3" name="Content Placeholder 2"/>
          <p:cNvSpPr>
            <a:spLocks noGrp="1"/>
          </p:cNvSpPr>
          <p:nvPr>
            <p:ph idx="1"/>
          </p:nvPr>
        </p:nvSpPr>
        <p:spPr>
          <a:xfrm>
            <a:off x="551843" y="1331259"/>
            <a:ext cx="8946541" cy="4845842"/>
          </a:xfrm>
        </p:spPr>
        <p:txBody>
          <a:bodyPr>
            <a:normAutofit fontScale="92500"/>
          </a:bodyPr>
          <a:lstStyle/>
          <a:p>
            <a:r>
              <a:rPr lang="en-US" sz="2800" dirty="0">
                <a:latin typeface="Planewalker" panose="02000500000000000000" pitchFamily="2" charset="0"/>
              </a:rPr>
              <a:t>Stamina, Health, and Magicka bars</a:t>
            </a:r>
          </a:p>
          <a:p>
            <a:r>
              <a:rPr lang="en-US" sz="2800" dirty="0">
                <a:latin typeface="Planewalker" panose="02000500000000000000" pitchFamily="2" charset="0"/>
              </a:rPr>
              <a:t>Skills, Perks, Special weapons (magic, melee and ranged)</a:t>
            </a:r>
          </a:p>
          <a:p>
            <a:r>
              <a:rPr lang="en-US" sz="2800" dirty="0">
                <a:latin typeface="Planewalker" panose="02000500000000000000" pitchFamily="2" charset="0"/>
              </a:rPr>
              <a:t>Defeat enemies to level skills and your character</a:t>
            </a:r>
          </a:p>
          <a:p>
            <a:r>
              <a:rPr lang="en-US" sz="2800" dirty="0">
                <a:latin typeface="Planewalker" panose="02000500000000000000" pitchFamily="2" charset="0"/>
              </a:rPr>
              <a:t>Absorb dragon souls to unlock new shouts</a:t>
            </a:r>
          </a:p>
          <a:p>
            <a:r>
              <a:rPr lang="en-US" sz="2800" dirty="0">
                <a:latin typeface="Planewalker" panose="02000500000000000000" pitchFamily="2" charset="0"/>
              </a:rPr>
              <a:t>Earn perk points by leveling to unlock new abilities</a:t>
            </a:r>
          </a:p>
          <a:p>
            <a:r>
              <a:rPr lang="en-US" sz="2800" dirty="0">
                <a:latin typeface="Planewalker" panose="02000500000000000000" pitchFamily="2" charset="0"/>
              </a:rPr>
              <a:t>Enchant and upgrade your weapons and armor</a:t>
            </a:r>
          </a:p>
          <a:p>
            <a:r>
              <a:rPr lang="en-US" sz="2800" dirty="0">
                <a:latin typeface="Planewalker" panose="02000500000000000000" pitchFamily="2" charset="0"/>
              </a:rPr>
              <a:t>Interactive Map (Follow quests, fast travel, </a:t>
            </a:r>
          </a:p>
          <a:p>
            <a:pPr marL="0" indent="0">
              <a:buNone/>
            </a:pPr>
            <a:r>
              <a:rPr lang="en-US" sz="2800" dirty="0">
                <a:latin typeface="Planewalker" panose="02000500000000000000" pitchFamily="2" charset="0"/>
              </a:rPr>
              <a:t>   waypoints)</a:t>
            </a:r>
          </a:p>
          <a:p>
            <a:r>
              <a:rPr lang="en-US" sz="2800" dirty="0">
                <a:latin typeface="Planewalker" panose="02000500000000000000" pitchFamily="2" charset="0"/>
              </a:rPr>
              <a:t>Multi-option dialogue with NPCs</a:t>
            </a:r>
          </a:p>
        </p:txBody>
      </p:sp>
      <p:pic>
        <p:nvPicPr>
          <p:cNvPr id="11266" name="Picture 2">
            <a:extLst>
              <a:ext uri="{FF2B5EF4-FFF2-40B4-BE49-F238E27FC236}">
                <a16:creationId xmlns:a16="http://schemas.microsoft.com/office/drawing/2014/main" id="{1F71477C-ECD2-43A0-9BCE-CA7967D4F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545" y="2843351"/>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85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FF7E-F3FC-4E65-AF53-0C5291D9FC66}"/>
              </a:ext>
            </a:extLst>
          </p:cNvPr>
          <p:cNvSpPr>
            <a:spLocks noGrp="1"/>
          </p:cNvSpPr>
          <p:nvPr>
            <p:ph type="title"/>
          </p:nvPr>
        </p:nvSpPr>
        <p:spPr>
          <a:xfrm>
            <a:off x="493711" y="1738593"/>
            <a:ext cx="9404723" cy="1400530"/>
          </a:xfrm>
        </p:spPr>
        <p:txBody>
          <a:bodyPr/>
          <a:lstStyle/>
          <a:p>
            <a:r>
              <a:rPr lang="en-US" dirty="0">
                <a:latin typeface="Planewalker" panose="02000500000000000000" pitchFamily="2" charset="0"/>
              </a:rPr>
              <a:t>Bugs</a:t>
            </a:r>
          </a:p>
        </p:txBody>
      </p:sp>
      <p:sp>
        <p:nvSpPr>
          <p:cNvPr id="3" name="Content Placeholder 2">
            <a:extLst>
              <a:ext uri="{FF2B5EF4-FFF2-40B4-BE49-F238E27FC236}">
                <a16:creationId xmlns:a16="http://schemas.microsoft.com/office/drawing/2014/main" id="{BD8F3BFE-79BE-448C-9A08-08395BDC4A5E}"/>
              </a:ext>
            </a:extLst>
          </p:cNvPr>
          <p:cNvSpPr>
            <a:spLocks noGrp="1"/>
          </p:cNvSpPr>
          <p:nvPr>
            <p:ph idx="1"/>
          </p:nvPr>
        </p:nvSpPr>
        <p:spPr>
          <a:xfrm>
            <a:off x="1104293" y="2606101"/>
            <a:ext cx="8946541" cy="4195481"/>
          </a:xfrm>
        </p:spPr>
        <p:txBody>
          <a:bodyPr/>
          <a:lstStyle/>
          <a:p>
            <a:r>
              <a:rPr lang="en-US" dirty="0">
                <a:latin typeface="Planewalker" panose="02000500000000000000" pitchFamily="2" charset="0"/>
              </a:rPr>
              <a:t>Skyrim is a Bethesda game, which means it has bugs. Many bugs encountered in a regular playthrough will not be game-breaking, and some will be un-noticeable to the average player. There are still several bugs that one may encounter, that can change the course of the game.</a:t>
            </a:r>
          </a:p>
          <a:p>
            <a:r>
              <a:rPr lang="en-US" dirty="0">
                <a:latin typeface="Planewalker" panose="02000500000000000000" pitchFamily="2" charset="0"/>
              </a:rPr>
              <a:t>Some bugs will allow players to get large amounts of loot that wouldn’t normally be possible or can allow players to get infinite enchanting power.</a:t>
            </a:r>
          </a:p>
          <a:p>
            <a:r>
              <a:rPr lang="en-US" dirty="0">
                <a:latin typeface="Planewalker" panose="02000500000000000000" pitchFamily="2" charset="0"/>
              </a:rPr>
              <a:t>Other bugs are just inconvenient, where you may get stuck in a certain state and have to go back to a previous save to fix the bug.</a:t>
            </a:r>
          </a:p>
        </p:txBody>
      </p:sp>
      <p:pic>
        <p:nvPicPr>
          <p:cNvPr id="12290" name="Picture 2" descr="It just works&amp;quot; - T̶o̶d̶d̶ Godd Howard 2015 - YouTube">
            <a:extLst>
              <a:ext uri="{FF2B5EF4-FFF2-40B4-BE49-F238E27FC236}">
                <a16:creationId xmlns:a16="http://schemas.microsoft.com/office/drawing/2014/main" id="{9778DA70-4766-44FB-81BC-B3D57A8E7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50" y="389793"/>
            <a:ext cx="3371849" cy="189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1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6DF4-394D-4798-BE58-8E8D65258C6D}"/>
              </a:ext>
            </a:extLst>
          </p:cNvPr>
          <p:cNvSpPr>
            <a:spLocks noGrp="1"/>
          </p:cNvSpPr>
          <p:nvPr>
            <p:ph type="title"/>
          </p:nvPr>
        </p:nvSpPr>
        <p:spPr/>
        <p:txBody>
          <a:bodyPr/>
          <a:lstStyle/>
          <a:p>
            <a:r>
              <a:rPr lang="en-US" dirty="0">
                <a:latin typeface="Planewalker" panose="02000500000000000000" pitchFamily="2" charset="0"/>
              </a:rPr>
              <a:t>Special Features (DLC)</a:t>
            </a:r>
          </a:p>
        </p:txBody>
      </p:sp>
      <p:sp>
        <p:nvSpPr>
          <p:cNvPr id="3" name="Content Placeholder 2">
            <a:extLst>
              <a:ext uri="{FF2B5EF4-FFF2-40B4-BE49-F238E27FC236}">
                <a16:creationId xmlns:a16="http://schemas.microsoft.com/office/drawing/2014/main" id="{94B3A230-A514-46BC-96DE-E72C0BF1CCD7}"/>
              </a:ext>
            </a:extLst>
          </p:cNvPr>
          <p:cNvSpPr>
            <a:spLocks noGrp="1"/>
          </p:cNvSpPr>
          <p:nvPr>
            <p:ph idx="1"/>
          </p:nvPr>
        </p:nvSpPr>
        <p:spPr>
          <a:xfrm>
            <a:off x="646111" y="1297172"/>
            <a:ext cx="8946541" cy="4195481"/>
          </a:xfrm>
        </p:spPr>
        <p:txBody>
          <a:bodyPr>
            <a:normAutofit/>
          </a:bodyPr>
          <a:lstStyle/>
          <a:p>
            <a:r>
              <a:rPr lang="en-US" dirty="0">
                <a:latin typeface="Planewalker" panose="02000500000000000000" pitchFamily="2" charset="0"/>
              </a:rPr>
              <a:t>Dragonborn DLC</a:t>
            </a:r>
          </a:p>
          <a:p>
            <a:pPr lvl="1"/>
            <a:r>
              <a:rPr lang="en-US" dirty="0">
                <a:latin typeface="Planewalker" panose="02000500000000000000" pitchFamily="2" charset="0"/>
              </a:rPr>
              <a:t>The Dragonborn DLC has the most content added of the 3 official DLCs, adding a completely new island called Solstheim to the map. There is a main questline of 7 quests, plus 28 side quests, and over 90 new locations are added</a:t>
            </a:r>
          </a:p>
          <a:p>
            <a:r>
              <a:rPr lang="en-US" dirty="0">
                <a:latin typeface="Planewalker" panose="02000500000000000000" pitchFamily="2" charset="0"/>
              </a:rPr>
              <a:t>Dawnguard DLC</a:t>
            </a:r>
          </a:p>
          <a:p>
            <a:pPr lvl="1"/>
            <a:r>
              <a:rPr lang="en-US" dirty="0">
                <a:latin typeface="Planewalker" panose="02000500000000000000" pitchFamily="2" charset="0"/>
              </a:rPr>
              <a:t>Dawnguard was the first added DLC, adding a questline following Vampires and Werewolves. There are 12 new main quests and over a dozen new side quests. About 20 new locations are added, and a new tier of weapons are added.</a:t>
            </a:r>
          </a:p>
          <a:p>
            <a:r>
              <a:rPr lang="en-US" dirty="0">
                <a:latin typeface="Planewalker" panose="02000500000000000000" pitchFamily="2" charset="0"/>
              </a:rPr>
              <a:t>Hearthfire DLC</a:t>
            </a:r>
          </a:p>
          <a:p>
            <a:pPr lvl="1"/>
            <a:r>
              <a:rPr lang="en-US" dirty="0">
                <a:latin typeface="Planewalker" panose="02000500000000000000" pitchFamily="2" charset="0"/>
              </a:rPr>
              <a:t>Hearthfire is the smallest of the 3 DLCs, and only cost $4.99 versus $19.99 for the others. Hearthfire added the ability for the player to create their own homestead and create a family to live in it.</a:t>
            </a:r>
          </a:p>
        </p:txBody>
      </p:sp>
      <p:pic>
        <p:nvPicPr>
          <p:cNvPr id="1026" name="Picture 2">
            <a:extLst>
              <a:ext uri="{FF2B5EF4-FFF2-40B4-BE49-F238E27FC236}">
                <a16:creationId xmlns:a16="http://schemas.microsoft.com/office/drawing/2014/main" id="{44B8ABC5-782E-4F72-8BF0-F383B6E9F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6847" y="4657091"/>
            <a:ext cx="1376363" cy="1836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EE7FF1-7539-4D8B-8256-1E912DF5E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847" y="2463448"/>
            <a:ext cx="1389042" cy="19600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2CEFB78-9173-4799-980B-9382D87D1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6847" y="364447"/>
            <a:ext cx="1453598" cy="186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1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6DF4-394D-4798-BE58-8E8D65258C6D}"/>
              </a:ext>
            </a:extLst>
          </p:cNvPr>
          <p:cNvSpPr>
            <a:spLocks noGrp="1"/>
          </p:cNvSpPr>
          <p:nvPr>
            <p:ph type="title"/>
          </p:nvPr>
        </p:nvSpPr>
        <p:spPr/>
        <p:txBody>
          <a:bodyPr/>
          <a:lstStyle/>
          <a:p>
            <a:r>
              <a:rPr lang="en-US" dirty="0">
                <a:latin typeface="Planewalker" panose="02000500000000000000" pitchFamily="2" charset="0"/>
              </a:rPr>
              <a:t>Special Features (More)</a:t>
            </a:r>
          </a:p>
        </p:txBody>
      </p:sp>
      <p:sp>
        <p:nvSpPr>
          <p:cNvPr id="3" name="Content Placeholder 2">
            <a:extLst>
              <a:ext uri="{FF2B5EF4-FFF2-40B4-BE49-F238E27FC236}">
                <a16:creationId xmlns:a16="http://schemas.microsoft.com/office/drawing/2014/main" id="{94B3A230-A514-46BC-96DE-E72C0BF1CCD7}"/>
              </a:ext>
            </a:extLst>
          </p:cNvPr>
          <p:cNvSpPr>
            <a:spLocks noGrp="1"/>
          </p:cNvSpPr>
          <p:nvPr>
            <p:ph idx="1"/>
          </p:nvPr>
        </p:nvSpPr>
        <p:spPr>
          <a:xfrm>
            <a:off x="341311" y="1297171"/>
            <a:ext cx="8946541" cy="4195481"/>
          </a:xfrm>
        </p:spPr>
        <p:txBody>
          <a:bodyPr>
            <a:normAutofit/>
          </a:bodyPr>
          <a:lstStyle/>
          <a:p>
            <a:r>
              <a:rPr lang="en-US" dirty="0">
                <a:latin typeface="Planewalker" panose="02000500000000000000" pitchFamily="2" charset="0"/>
              </a:rPr>
              <a:t>Mods and Workshop</a:t>
            </a:r>
          </a:p>
          <a:p>
            <a:pPr lvl="1"/>
            <a:r>
              <a:rPr lang="en-US" dirty="0">
                <a:latin typeface="Planewalker" panose="02000500000000000000" pitchFamily="2" charset="0"/>
              </a:rPr>
              <a:t>PC players are able to add their own mods to the game, free content created by other players of the game, many of these add content to the game, change up existing content, or are quality of life improvements to the game. Utilizing mods, the game can feel brand new all over again.</a:t>
            </a:r>
          </a:p>
          <a:p>
            <a:r>
              <a:rPr lang="en-US" dirty="0">
                <a:latin typeface="Planewalker" panose="02000500000000000000" pitchFamily="2" charset="0"/>
              </a:rPr>
              <a:t>Creation Club</a:t>
            </a:r>
          </a:p>
          <a:p>
            <a:pPr lvl="1"/>
            <a:r>
              <a:rPr lang="en-US" dirty="0">
                <a:latin typeface="Planewalker" panose="02000500000000000000" pitchFamily="2" charset="0"/>
              </a:rPr>
              <a:t>The Creation Club was introduced in 2017 and allowed for more ‘official’ DLC to be added to the game. The Creation Club features content that was originally introduced as un-official mods of the game, but since have been picked up by Bethesda themselves to be added to the game. This acts as a method for mods to be added to console versions of the game (albeit at a cost)</a:t>
            </a:r>
          </a:p>
        </p:txBody>
      </p:sp>
      <p:pic>
        <p:nvPicPr>
          <p:cNvPr id="1032" name="Picture 8" descr="Skyrim &amp;amp; Fallout 4&amp;#39;s Creation Club is now Starting to Roll Out and Will be  Live Very Soon - YouTube">
            <a:extLst>
              <a:ext uri="{FF2B5EF4-FFF2-40B4-BE49-F238E27FC236}">
                <a16:creationId xmlns:a16="http://schemas.microsoft.com/office/drawing/2014/main" id="{33DC8EA5-EF47-4E7B-8366-36D1BA44F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852" y="3394911"/>
            <a:ext cx="2674835" cy="15045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reckfest - Update 2016-05-20: Steam Workshop Support + Track Modding -  Steam News">
            <a:extLst>
              <a:ext uri="{FF2B5EF4-FFF2-40B4-BE49-F238E27FC236}">
                <a16:creationId xmlns:a16="http://schemas.microsoft.com/office/drawing/2014/main" id="{831DD47D-C0F7-433D-9C07-06D8F2642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229" y="1591205"/>
            <a:ext cx="2584080" cy="121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170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247</TotalTime>
  <Words>1424</Words>
  <Application>Microsoft Office PowerPoint</Application>
  <PresentationFormat>Widescreen</PresentationFormat>
  <Paragraphs>87</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Calibri Light</vt:lpstr>
      <vt:lpstr>Century Gothic</vt:lpstr>
      <vt:lpstr>Planewalker</vt:lpstr>
      <vt:lpstr>Wingdings 3</vt:lpstr>
      <vt:lpstr>Office Theme</vt:lpstr>
      <vt:lpstr>Ion</vt:lpstr>
      <vt:lpstr>Ion</vt:lpstr>
      <vt:lpstr>The Elder Scrolls V: Skyrim</vt:lpstr>
      <vt:lpstr>PowerPoint Presentation</vt:lpstr>
      <vt:lpstr>Hardware Requirements </vt:lpstr>
      <vt:lpstr>Game Overview </vt:lpstr>
      <vt:lpstr>Storyline &amp; Player’s Role</vt:lpstr>
      <vt:lpstr>User Interface &amp; Gameplay</vt:lpstr>
      <vt:lpstr>Bugs</vt:lpstr>
      <vt:lpstr>Special Features (DLC)</vt:lpstr>
      <vt:lpstr>Special Features (More)</vt:lpstr>
      <vt:lpstr>Visual and Audio Ambience</vt:lpstr>
      <vt:lpstr>Landscapes</vt:lpstr>
      <vt:lpstr>Game Review </vt:lpstr>
      <vt:lpstr>Comparisons to similar games</vt:lpstr>
      <vt:lpstr>Comparisons to similar games (Cont.)</vt:lpstr>
      <vt:lpstr>Design Mistakes  </vt:lpstr>
      <vt:lpstr>Is the game worth buying?</vt:lpstr>
      <vt:lpstr>Overall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Elder Scrolls V: Skyrim</dc:title>
  <dc:creator>Lipski, Nathan</dc:creator>
  <cp:lastModifiedBy>Lipski, Nathan</cp:lastModifiedBy>
  <cp:revision>10</cp:revision>
  <dcterms:created xsi:type="dcterms:W3CDTF">2021-09-03T18:50:23Z</dcterms:created>
  <dcterms:modified xsi:type="dcterms:W3CDTF">2021-09-10T15:58:25Z</dcterms:modified>
</cp:coreProperties>
</file>