
<file path=[Content_Types].xml><?xml version="1.0" encoding="utf-8"?>
<Types xmlns="http://schemas.openxmlformats.org/package/2006/content-types">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3"/>
  </p:notesMasterIdLst>
  <p:sldIdLst>
    <p:sldId id="256" r:id="rId2"/>
    <p:sldId id="257" r:id="rId3"/>
    <p:sldId id="258" r:id="rId4"/>
    <p:sldId id="259" r:id="rId5"/>
    <p:sldId id="261" r:id="rId6"/>
    <p:sldId id="260" r:id="rId7"/>
    <p:sldId id="262" r:id="rId8"/>
    <p:sldId id="263" r:id="rId9"/>
    <p:sldId id="264" r:id="rId10"/>
    <p:sldId id="265" r:id="rId11"/>
    <p:sldId id="266" r:id="rId12"/>
  </p:sldIdLst>
  <p:sldSz cx="9144000" cy="5143500" type="screen16x9"/>
  <p:notesSz cx="6858000" cy="9144000"/>
  <p:embeddedFontLst>
    <p:embeddedFont>
      <p:font typeface="Press Start 2P" panose="020B0604020202020204" charset="0"/>
      <p:regular r:id="rId1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0DE231A-C169-4E09-AE0E-CBDE3D5344F0}" v="31" dt="2021-09-10T22:42:24.1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0" d="100"/>
          <a:sy n="90" d="100"/>
        </p:scale>
        <p:origin x="816" y="7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nathan" userId="5d290c6f61d618ad" providerId="LiveId" clId="{A0DE231A-C169-4E09-AE0E-CBDE3D5344F0}"/>
    <pc:docChg chg="undo custSel addSld delSld modSld sldOrd">
      <pc:chgData name="Johnathan" userId="5d290c6f61d618ad" providerId="LiveId" clId="{A0DE231A-C169-4E09-AE0E-CBDE3D5344F0}" dt="2021-09-10T22:43:18.889" v="144" actId="1076"/>
      <pc:docMkLst>
        <pc:docMk/>
      </pc:docMkLst>
      <pc:sldChg chg="delSp modSp add del mod delAnim">
        <pc:chgData name="Johnathan" userId="5d290c6f61d618ad" providerId="LiveId" clId="{A0DE231A-C169-4E09-AE0E-CBDE3D5344F0}" dt="2021-09-10T22:37:31.060" v="142" actId="1076"/>
        <pc:sldMkLst>
          <pc:docMk/>
          <pc:sldMk cId="0" sldId="256"/>
        </pc:sldMkLst>
        <pc:picChg chg="del mod">
          <ac:chgData name="Johnathan" userId="5d290c6f61d618ad" providerId="LiveId" clId="{A0DE231A-C169-4E09-AE0E-CBDE3D5344F0}" dt="2021-09-10T22:37:03.204" v="141" actId="478"/>
          <ac:picMkLst>
            <pc:docMk/>
            <pc:sldMk cId="0" sldId="256"/>
            <ac:picMk id="2" creationId="{2B67C3A4-0AE8-4E51-9DC3-7E7D59E5FD9A}"/>
          </ac:picMkLst>
        </pc:picChg>
        <pc:picChg chg="mod">
          <ac:chgData name="Johnathan" userId="5d290c6f61d618ad" providerId="LiveId" clId="{A0DE231A-C169-4E09-AE0E-CBDE3D5344F0}" dt="2021-09-10T22:37:31.060" v="142" actId="1076"/>
          <ac:picMkLst>
            <pc:docMk/>
            <pc:sldMk cId="0" sldId="256"/>
            <ac:picMk id="3" creationId="{07AF0C97-0945-48B0-BA74-B7260DE29C81}"/>
          </ac:picMkLst>
        </pc:picChg>
      </pc:sldChg>
      <pc:sldChg chg="delSp modSp mod delAnim">
        <pc:chgData name="Johnathan" userId="5d290c6f61d618ad" providerId="LiveId" clId="{A0DE231A-C169-4E09-AE0E-CBDE3D5344F0}" dt="2021-09-10T22:43:18.889" v="144" actId="1076"/>
        <pc:sldMkLst>
          <pc:docMk/>
          <pc:sldMk cId="0" sldId="257"/>
        </pc:sldMkLst>
        <pc:spChg chg="mod">
          <ac:chgData name="Johnathan" userId="5d290c6f61d618ad" providerId="LiveId" clId="{A0DE231A-C169-4E09-AE0E-CBDE3D5344F0}" dt="2021-09-10T21:26:35.081" v="1" actId="27636"/>
          <ac:spMkLst>
            <pc:docMk/>
            <pc:sldMk cId="0" sldId="257"/>
            <ac:spMk id="61" creationId="{00000000-0000-0000-0000-000000000000}"/>
          </ac:spMkLst>
        </pc:spChg>
        <pc:spChg chg="mod">
          <ac:chgData name="Johnathan" userId="5d290c6f61d618ad" providerId="LiveId" clId="{A0DE231A-C169-4E09-AE0E-CBDE3D5344F0}" dt="2021-09-10T21:26:35.074" v="0" actId="27636"/>
          <ac:spMkLst>
            <pc:docMk/>
            <pc:sldMk cId="0" sldId="257"/>
            <ac:spMk id="62" creationId="{00000000-0000-0000-0000-000000000000}"/>
          </ac:spMkLst>
        </pc:spChg>
        <pc:picChg chg="del">
          <ac:chgData name="Johnathan" userId="5d290c6f61d618ad" providerId="LiveId" clId="{A0DE231A-C169-4E09-AE0E-CBDE3D5344F0}" dt="2021-09-10T21:30:05.013" v="11" actId="478"/>
          <ac:picMkLst>
            <pc:docMk/>
            <pc:sldMk cId="0" sldId="257"/>
            <ac:picMk id="2" creationId="{72FD1B51-BD7D-44F5-A1E7-44F21C0ACAE9}"/>
          </ac:picMkLst>
        </pc:picChg>
        <pc:picChg chg="del mod">
          <ac:chgData name="Johnathan" userId="5d290c6f61d618ad" providerId="LiveId" clId="{A0DE231A-C169-4E09-AE0E-CBDE3D5344F0}" dt="2021-09-10T22:38:02.237" v="143" actId="478"/>
          <ac:picMkLst>
            <pc:docMk/>
            <pc:sldMk cId="0" sldId="257"/>
            <ac:picMk id="3" creationId="{9607F913-DCA8-4388-98CC-D8D56C2F8445}"/>
          </ac:picMkLst>
        </pc:picChg>
        <pc:picChg chg="mod">
          <ac:chgData name="Johnathan" userId="5d290c6f61d618ad" providerId="LiveId" clId="{A0DE231A-C169-4E09-AE0E-CBDE3D5344F0}" dt="2021-09-10T22:43:18.889" v="144" actId="1076"/>
          <ac:picMkLst>
            <pc:docMk/>
            <pc:sldMk cId="0" sldId="257"/>
            <ac:picMk id="4" creationId="{9C7A1B3C-D619-4894-ACCE-7EAED8C0DCA2}"/>
          </ac:picMkLst>
        </pc:picChg>
      </pc:sldChg>
      <pc:sldChg chg="delSp modSp mod delAnim">
        <pc:chgData name="Johnathan" userId="5d290c6f61d618ad" providerId="LiveId" clId="{A0DE231A-C169-4E09-AE0E-CBDE3D5344F0}" dt="2021-09-10T22:26:28.797" v="127" actId="1076"/>
        <pc:sldMkLst>
          <pc:docMk/>
          <pc:sldMk cId="0" sldId="258"/>
        </pc:sldMkLst>
        <pc:spChg chg="mod">
          <ac:chgData name="Johnathan" userId="5d290c6f61d618ad" providerId="LiveId" clId="{A0DE231A-C169-4E09-AE0E-CBDE3D5344F0}" dt="2021-09-10T21:26:35.086" v="2" actId="27636"/>
          <ac:spMkLst>
            <pc:docMk/>
            <pc:sldMk cId="0" sldId="258"/>
            <ac:spMk id="70" creationId="{00000000-0000-0000-0000-000000000000}"/>
          </ac:spMkLst>
        </pc:spChg>
        <pc:picChg chg="del mod">
          <ac:chgData name="Johnathan" userId="5d290c6f61d618ad" providerId="LiveId" clId="{A0DE231A-C169-4E09-AE0E-CBDE3D5344F0}" dt="2021-09-10T22:25:13.154" v="126" actId="478"/>
          <ac:picMkLst>
            <pc:docMk/>
            <pc:sldMk cId="0" sldId="258"/>
            <ac:picMk id="2" creationId="{A31C7E59-3200-49FC-BCE0-8F8AE5099226}"/>
          </ac:picMkLst>
        </pc:picChg>
        <pc:picChg chg="mod">
          <ac:chgData name="Johnathan" userId="5d290c6f61d618ad" providerId="LiveId" clId="{A0DE231A-C169-4E09-AE0E-CBDE3D5344F0}" dt="2021-09-10T22:26:28.797" v="127" actId="1076"/>
          <ac:picMkLst>
            <pc:docMk/>
            <pc:sldMk cId="0" sldId="258"/>
            <ac:picMk id="3" creationId="{66212AC6-9D78-4FF2-95FA-8C6B35DC6F93}"/>
          </ac:picMkLst>
        </pc:picChg>
      </pc:sldChg>
      <pc:sldChg chg="delSp modSp mod delAnim">
        <pc:chgData name="Johnathan" userId="5d290c6f61d618ad" providerId="LiveId" clId="{A0DE231A-C169-4E09-AE0E-CBDE3D5344F0}" dt="2021-09-10T22:28:34.788" v="129" actId="1076"/>
        <pc:sldMkLst>
          <pc:docMk/>
          <pc:sldMk cId="0" sldId="259"/>
        </pc:sldMkLst>
        <pc:spChg chg="mod">
          <ac:chgData name="Johnathan" userId="5d290c6f61d618ad" providerId="LiveId" clId="{A0DE231A-C169-4E09-AE0E-CBDE3D5344F0}" dt="2021-09-10T21:26:35.105" v="3" actId="27636"/>
          <ac:spMkLst>
            <pc:docMk/>
            <pc:sldMk cId="0" sldId="259"/>
            <ac:spMk id="77" creationId="{00000000-0000-0000-0000-000000000000}"/>
          </ac:spMkLst>
        </pc:spChg>
        <pc:picChg chg="del mod">
          <ac:chgData name="Johnathan" userId="5d290c6f61d618ad" providerId="LiveId" clId="{A0DE231A-C169-4E09-AE0E-CBDE3D5344F0}" dt="2021-09-10T22:27:22.532" v="128" actId="478"/>
          <ac:picMkLst>
            <pc:docMk/>
            <pc:sldMk cId="0" sldId="259"/>
            <ac:picMk id="2" creationId="{BA2A8A54-BB46-45E8-94EF-6D5B967F4365}"/>
          </ac:picMkLst>
        </pc:picChg>
        <pc:picChg chg="mod">
          <ac:chgData name="Johnathan" userId="5d290c6f61d618ad" providerId="LiveId" clId="{A0DE231A-C169-4E09-AE0E-CBDE3D5344F0}" dt="2021-09-10T22:28:34.788" v="129" actId="1076"/>
          <ac:picMkLst>
            <pc:docMk/>
            <pc:sldMk cId="0" sldId="259"/>
            <ac:picMk id="3" creationId="{ED369BC2-B8CE-45B8-9294-1E899A9CB2A7}"/>
          </ac:picMkLst>
        </pc:picChg>
      </pc:sldChg>
      <pc:sldChg chg="modSp mod">
        <pc:chgData name="Johnathan" userId="5d290c6f61d618ad" providerId="LiveId" clId="{A0DE231A-C169-4E09-AE0E-CBDE3D5344F0}" dt="2021-09-10T21:55:38.406" v="30" actId="1076"/>
        <pc:sldMkLst>
          <pc:docMk/>
          <pc:sldMk cId="0" sldId="260"/>
        </pc:sldMkLst>
        <pc:spChg chg="mod">
          <ac:chgData name="Johnathan" userId="5d290c6f61d618ad" providerId="LiveId" clId="{A0DE231A-C169-4E09-AE0E-CBDE3D5344F0}" dt="2021-09-10T21:38:44.759" v="22" actId="20577"/>
          <ac:spMkLst>
            <pc:docMk/>
            <pc:sldMk cId="0" sldId="260"/>
            <ac:spMk id="82" creationId="{00000000-0000-0000-0000-000000000000}"/>
          </ac:spMkLst>
        </pc:spChg>
        <pc:spChg chg="mod">
          <ac:chgData name="Johnathan" userId="5d290c6f61d618ad" providerId="LiveId" clId="{A0DE231A-C169-4E09-AE0E-CBDE3D5344F0}" dt="2021-09-10T21:26:35.113" v="4" actId="27636"/>
          <ac:spMkLst>
            <pc:docMk/>
            <pc:sldMk cId="0" sldId="260"/>
            <ac:spMk id="83" creationId="{00000000-0000-0000-0000-000000000000}"/>
          </ac:spMkLst>
        </pc:spChg>
        <pc:picChg chg="mod">
          <ac:chgData name="Johnathan" userId="5d290c6f61d618ad" providerId="LiveId" clId="{A0DE231A-C169-4E09-AE0E-CBDE3D5344F0}" dt="2021-09-10T21:55:38.406" v="30" actId="1076"/>
          <ac:picMkLst>
            <pc:docMk/>
            <pc:sldMk cId="0" sldId="260"/>
            <ac:picMk id="2" creationId="{C03111B6-A921-452E-A922-CD073FD9D759}"/>
          </ac:picMkLst>
        </pc:picChg>
      </pc:sldChg>
      <pc:sldChg chg="delSp modSp mod ord">
        <pc:chgData name="Johnathan" userId="5d290c6f61d618ad" providerId="LiveId" clId="{A0DE231A-C169-4E09-AE0E-CBDE3D5344F0}" dt="2021-09-10T21:49:50.345" v="29" actId="1076"/>
        <pc:sldMkLst>
          <pc:docMk/>
          <pc:sldMk cId="0" sldId="261"/>
        </pc:sldMkLst>
        <pc:spChg chg="mod">
          <ac:chgData name="Johnathan" userId="5d290c6f61d618ad" providerId="LiveId" clId="{A0DE231A-C169-4E09-AE0E-CBDE3D5344F0}" dt="2021-09-10T21:38:39.790" v="20" actId="20577"/>
          <ac:spMkLst>
            <pc:docMk/>
            <pc:sldMk cId="0" sldId="261"/>
            <ac:spMk id="90" creationId="{00000000-0000-0000-0000-000000000000}"/>
          </ac:spMkLst>
        </pc:spChg>
        <pc:spChg chg="mod">
          <ac:chgData name="Johnathan" userId="5d290c6f61d618ad" providerId="LiveId" clId="{A0DE231A-C169-4E09-AE0E-CBDE3D5344F0}" dt="2021-09-10T21:26:35.121" v="5" actId="27636"/>
          <ac:spMkLst>
            <pc:docMk/>
            <pc:sldMk cId="0" sldId="261"/>
            <ac:spMk id="91" creationId="{00000000-0000-0000-0000-000000000000}"/>
          </ac:spMkLst>
        </pc:spChg>
        <pc:picChg chg="mod">
          <ac:chgData name="Johnathan" userId="5d290c6f61d618ad" providerId="LiveId" clId="{A0DE231A-C169-4E09-AE0E-CBDE3D5344F0}" dt="2021-09-10T21:48:54.167" v="25" actId="1076"/>
          <ac:picMkLst>
            <pc:docMk/>
            <pc:sldMk cId="0" sldId="261"/>
            <ac:picMk id="2" creationId="{E988E86F-64A9-4584-A7AF-00B9CC004D8B}"/>
          </ac:picMkLst>
        </pc:picChg>
        <pc:picChg chg="del">
          <ac:chgData name="Johnathan" userId="5d290c6f61d618ad" providerId="LiveId" clId="{A0DE231A-C169-4E09-AE0E-CBDE3D5344F0}" dt="2021-09-10T21:49:42.678" v="26" actId="478"/>
          <ac:picMkLst>
            <pc:docMk/>
            <pc:sldMk cId="0" sldId="261"/>
            <ac:picMk id="92" creationId="{00000000-0000-0000-0000-000000000000}"/>
          </ac:picMkLst>
        </pc:picChg>
        <pc:picChg chg="mod">
          <ac:chgData name="Johnathan" userId="5d290c6f61d618ad" providerId="LiveId" clId="{A0DE231A-C169-4E09-AE0E-CBDE3D5344F0}" dt="2021-09-10T21:49:50.345" v="29" actId="1076"/>
          <ac:picMkLst>
            <pc:docMk/>
            <pc:sldMk cId="0" sldId="261"/>
            <ac:picMk id="93" creationId="{00000000-0000-0000-0000-000000000000}"/>
          </ac:picMkLst>
        </pc:picChg>
      </pc:sldChg>
      <pc:sldChg chg="addSp delSp modSp mod delAnim">
        <pc:chgData name="Johnathan" userId="5d290c6f61d618ad" providerId="LiveId" clId="{A0DE231A-C169-4E09-AE0E-CBDE3D5344F0}" dt="2021-09-10T22:30:27.920" v="132" actId="1076"/>
        <pc:sldMkLst>
          <pc:docMk/>
          <pc:sldMk cId="0" sldId="262"/>
        </pc:sldMkLst>
        <pc:spChg chg="mod">
          <ac:chgData name="Johnathan" userId="5d290c6f61d618ad" providerId="LiveId" clId="{A0DE231A-C169-4E09-AE0E-CBDE3D5344F0}" dt="2021-09-10T21:38:55.937" v="23" actId="20577"/>
          <ac:spMkLst>
            <pc:docMk/>
            <pc:sldMk cId="0" sldId="262"/>
            <ac:spMk id="98" creationId="{00000000-0000-0000-0000-000000000000}"/>
          </ac:spMkLst>
        </pc:spChg>
        <pc:picChg chg="del mod">
          <ac:chgData name="Johnathan" userId="5d290c6f61d618ad" providerId="LiveId" clId="{A0DE231A-C169-4E09-AE0E-CBDE3D5344F0}" dt="2021-09-10T22:29:18.309" v="130" actId="478"/>
          <ac:picMkLst>
            <pc:docMk/>
            <pc:sldMk cId="0" sldId="262"/>
            <ac:picMk id="2" creationId="{66BBDBB1-5B92-4FC9-89D2-9A0FA2E29B67}"/>
          </ac:picMkLst>
        </pc:picChg>
        <pc:picChg chg="mod">
          <ac:chgData name="Johnathan" userId="5d290c6f61d618ad" providerId="LiveId" clId="{A0DE231A-C169-4E09-AE0E-CBDE3D5344F0}" dt="2021-09-10T22:30:27.920" v="132" actId="1076"/>
          <ac:picMkLst>
            <pc:docMk/>
            <pc:sldMk cId="0" sldId="262"/>
            <ac:picMk id="3" creationId="{B2328410-81A3-445C-B13C-026D471FBB4E}"/>
          </ac:picMkLst>
        </pc:picChg>
        <pc:picChg chg="del">
          <ac:chgData name="Johnathan" userId="5d290c6f61d618ad" providerId="LiveId" clId="{A0DE231A-C169-4E09-AE0E-CBDE3D5344F0}" dt="2021-09-10T21:58:00.950" v="31" actId="478"/>
          <ac:picMkLst>
            <pc:docMk/>
            <pc:sldMk cId="0" sldId="262"/>
            <ac:picMk id="100" creationId="{00000000-0000-0000-0000-000000000000}"/>
          </ac:picMkLst>
        </pc:picChg>
        <pc:picChg chg="add mod">
          <ac:chgData name="Johnathan" userId="5d290c6f61d618ad" providerId="LiveId" clId="{A0DE231A-C169-4E09-AE0E-CBDE3D5344F0}" dt="2021-09-10T21:58:48.998" v="42" actId="14100"/>
          <ac:picMkLst>
            <pc:docMk/>
            <pc:sldMk cId="0" sldId="262"/>
            <ac:picMk id="1026" creationId="{72D4549A-3F6C-4C5F-B249-E3FCF90CFB84}"/>
          </ac:picMkLst>
        </pc:picChg>
      </pc:sldChg>
      <pc:sldChg chg="delSp modSp mod delAnim">
        <pc:chgData name="Johnathan" userId="5d290c6f61d618ad" providerId="LiveId" clId="{A0DE231A-C169-4E09-AE0E-CBDE3D5344F0}" dt="2021-09-10T22:32:14.875" v="134" actId="1076"/>
        <pc:sldMkLst>
          <pc:docMk/>
          <pc:sldMk cId="0" sldId="263"/>
        </pc:sldMkLst>
        <pc:spChg chg="mod">
          <ac:chgData name="Johnathan" userId="5d290c6f61d618ad" providerId="LiveId" clId="{A0DE231A-C169-4E09-AE0E-CBDE3D5344F0}" dt="2021-09-10T21:38:59.807" v="24" actId="20577"/>
          <ac:spMkLst>
            <pc:docMk/>
            <pc:sldMk cId="0" sldId="263"/>
            <ac:spMk id="107" creationId="{00000000-0000-0000-0000-000000000000}"/>
          </ac:spMkLst>
        </pc:spChg>
        <pc:spChg chg="mod">
          <ac:chgData name="Johnathan" userId="5d290c6f61d618ad" providerId="LiveId" clId="{A0DE231A-C169-4E09-AE0E-CBDE3D5344F0}" dt="2021-09-10T21:26:35.135" v="6" actId="27636"/>
          <ac:spMkLst>
            <pc:docMk/>
            <pc:sldMk cId="0" sldId="263"/>
            <ac:spMk id="108" creationId="{00000000-0000-0000-0000-000000000000}"/>
          </ac:spMkLst>
        </pc:spChg>
        <pc:spChg chg="mod">
          <ac:chgData name="Johnathan" userId="5d290c6f61d618ad" providerId="LiveId" clId="{A0DE231A-C169-4E09-AE0E-CBDE3D5344F0}" dt="2021-09-10T21:26:35.138" v="7" actId="27636"/>
          <ac:spMkLst>
            <pc:docMk/>
            <pc:sldMk cId="0" sldId="263"/>
            <ac:spMk id="109" creationId="{00000000-0000-0000-0000-000000000000}"/>
          </ac:spMkLst>
        </pc:spChg>
        <pc:picChg chg="del mod">
          <ac:chgData name="Johnathan" userId="5d290c6f61d618ad" providerId="LiveId" clId="{A0DE231A-C169-4E09-AE0E-CBDE3D5344F0}" dt="2021-09-10T22:30:48.951" v="133" actId="478"/>
          <ac:picMkLst>
            <pc:docMk/>
            <pc:sldMk cId="0" sldId="263"/>
            <ac:picMk id="2" creationId="{3BB96B3B-7579-43FE-8EC9-45294EF1C087}"/>
          </ac:picMkLst>
        </pc:picChg>
        <pc:picChg chg="mod">
          <ac:chgData name="Johnathan" userId="5d290c6f61d618ad" providerId="LiveId" clId="{A0DE231A-C169-4E09-AE0E-CBDE3D5344F0}" dt="2021-09-10T22:32:14.875" v="134" actId="1076"/>
          <ac:picMkLst>
            <pc:docMk/>
            <pc:sldMk cId="0" sldId="263"/>
            <ac:picMk id="3" creationId="{7BCF4AA3-9F17-4E2B-930E-459B0D8FBC73}"/>
          </ac:picMkLst>
        </pc:picChg>
      </pc:sldChg>
      <pc:sldChg chg="delSp modSp mod delAnim">
        <pc:chgData name="Johnathan" userId="5d290c6f61d618ad" providerId="LiveId" clId="{A0DE231A-C169-4E09-AE0E-CBDE3D5344F0}" dt="2021-09-10T22:36:15.844" v="138" actId="1076"/>
        <pc:sldMkLst>
          <pc:docMk/>
          <pc:sldMk cId="0" sldId="264"/>
        </pc:sldMkLst>
        <pc:spChg chg="mod">
          <ac:chgData name="Johnathan" userId="5d290c6f61d618ad" providerId="LiveId" clId="{A0DE231A-C169-4E09-AE0E-CBDE3D5344F0}" dt="2021-09-10T22:07:03.383" v="85" actId="20577"/>
          <ac:spMkLst>
            <pc:docMk/>
            <pc:sldMk cId="0" sldId="264"/>
            <ac:spMk id="115" creationId="{00000000-0000-0000-0000-000000000000}"/>
          </ac:spMkLst>
        </pc:spChg>
        <pc:picChg chg="del mod">
          <ac:chgData name="Johnathan" userId="5d290c6f61d618ad" providerId="LiveId" clId="{A0DE231A-C169-4E09-AE0E-CBDE3D5344F0}" dt="2021-09-10T22:34:55.247" v="137" actId="478"/>
          <ac:picMkLst>
            <pc:docMk/>
            <pc:sldMk cId="0" sldId="264"/>
            <ac:picMk id="2" creationId="{40141FD9-B39D-4F95-87B2-6B480676C6EB}"/>
          </ac:picMkLst>
        </pc:picChg>
        <pc:picChg chg="mod">
          <ac:chgData name="Johnathan" userId="5d290c6f61d618ad" providerId="LiveId" clId="{A0DE231A-C169-4E09-AE0E-CBDE3D5344F0}" dt="2021-09-10T22:36:15.844" v="138" actId="1076"/>
          <ac:picMkLst>
            <pc:docMk/>
            <pc:sldMk cId="0" sldId="264"/>
            <ac:picMk id="3" creationId="{75B553A3-1B3F-453B-BC5B-15FF07ED558A}"/>
          </ac:picMkLst>
        </pc:picChg>
      </pc:sldChg>
      <pc:sldChg chg="delSp modSp mod delAnim">
        <pc:chgData name="Johnathan" userId="5d290c6f61d618ad" providerId="LiveId" clId="{A0DE231A-C169-4E09-AE0E-CBDE3D5344F0}" dt="2021-09-10T22:34:34.358" v="136" actId="1076"/>
        <pc:sldMkLst>
          <pc:docMk/>
          <pc:sldMk cId="0" sldId="265"/>
        </pc:sldMkLst>
        <pc:spChg chg="mod">
          <ac:chgData name="Johnathan" userId="5d290c6f61d618ad" providerId="LiveId" clId="{A0DE231A-C169-4E09-AE0E-CBDE3D5344F0}" dt="2021-09-10T22:16:01.874" v="123" actId="20577"/>
          <ac:spMkLst>
            <pc:docMk/>
            <pc:sldMk cId="0" sldId="265"/>
            <ac:spMk id="122" creationId="{00000000-0000-0000-0000-000000000000}"/>
          </ac:spMkLst>
        </pc:spChg>
        <pc:spChg chg="mod">
          <ac:chgData name="Johnathan" userId="5d290c6f61d618ad" providerId="LiveId" clId="{A0DE231A-C169-4E09-AE0E-CBDE3D5344F0}" dt="2021-09-10T21:26:35.159" v="9" actId="27636"/>
          <ac:spMkLst>
            <pc:docMk/>
            <pc:sldMk cId="0" sldId="265"/>
            <ac:spMk id="123" creationId="{00000000-0000-0000-0000-000000000000}"/>
          </ac:spMkLst>
        </pc:spChg>
        <pc:picChg chg="del mod">
          <ac:chgData name="Johnathan" userId="5d290c6f61d618ad" providerId="LiveId" clId="{A0DE231A-C169-4E09-AE0E-CBDE3D5344F0}" dt="2021-09-10T22:32:33.551" v="135" actId="478"/>
          <ac:picMkLst>
            <pc:docMk/>
            <pc:sldMk cId="0" sldId="265"/>
            <ac:picMk id="2" creationId="{67A69811-97A9-44C1-85C2-27226262860B}"/>
          </ac:picMkLst>
        </pc:picChg>
        <pc:picChg chg="mod">
          <ac:chgData name="Johnathan" userId="5d290c6f61d618ad" providerId="LiveId" clId="{A0DE231A-C169-4E09-AE0E-CBDE3D5344F0}" dt="2021-09-10T22:34:34.358" v="136" actId="1076"/>
          <ac:picMkLst>
            <pc:docMk/>
            <pc:sldMk cId="0" sldId="265"/>
            <ac:picMk id="3" creationId="{F85A6C94-F3C7-45C3-B320-E6AED28DA366}"/>
          </ac:picMkLst>
        </pc:picChg>
      </pc:sldChg>
      <pc:sldChg chg="modSp mod">
        <pc:chgData name="Johnathan" userId="5d290c6f61d618ad" providerId="LiveId" clId="{A0DE231A-C169-4E09-AE0E-CBDE3D5344F0}" dt="2021-09-10T22:21:37.621" v="125" actId="1076"/>
        <pc:sldMkLst>
          <pc:docMk/>
          <pc:sldMk cId="0" sldId="266"/>
        </pc:sldMkLst>
        <pc:spChg chg="mod">
          <ac:chgData name="Johnathan" userId="5d290c6f61d618ad" providerId="LiveId" clId="{A0DE231A-C169-4E09-AE0E-CBDE3D5344F0}" dt="2021-09-10T22:17:41.788" v="124" actId="20577"/>
          <ac:spMkLst>
            <pc:docMk/>
            <pc:sldMk cId="0" sldId="266"/>
            <ac:spMk id="128" creationId="{00000000-0000-0000-0000-000000000000}"/>
          </ac:spMkLst>
        </pc:spChg>
        <pc:picChg chg="mod">
          <ac:chgData name="Johnathan" userId="5d290c6f61d618ad" providerId="LiveId" clId="{A0DE231A-C169-4E09-AE0E-CBDE3D5344F0}" dt="2021-09-10T22:21:37.621" v="125" actId="1076"/>
          <ac:picMkLst>
            <pc:docMk/>
            <pc:sldMk cId="0" sldId="266"/>
            <ac:picMk id="2" creationId="{2D41D744-AB8A-4CFC-8FF3-4D10740DB691}"/>
          </ac:picMkLst>
        </pc:picChg>
      </pc:sldChg>
      <pc:sldMasterChg chg="addSldLayout delSldLayout">
        <pc:chgData name="Johnathan" userId="5d290c6f61d618ad" providerId="LiveId" clId="{A0DE231A-C169-4E09-AE0E-CBDE3D5344F0}" dt="2021-09-10T22:37:01.313" v="140" actId="47"/>
        <pc:sldMasterMkLst>
          <pc:docMk/>
          <pc:sldMasterMk cId="0" sldId="2147483659"/>
        </pc:sldMasterMkLst>
        <pc:sldLayoutChg chg="add del">
          <pc:chgData name="Johnathan" userId="5d290c6f61d618ad" providerId="LiveId" clId="{A0DE231A-C169-4E09-AE0E-CBDE3D5344F0}" dt="2021-09-10T22:37:01.313" v="140" actId="47"/>
          <pc:sldLayoutMkLst>
            <pc:docMk/>
            <pc:sldMasterMk cId="0" sldId="2147483659"/>
            <pc:sldLayoutMk cId="0" sldId="2147483648"/>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eeeeb41a85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eeeeb41a85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eeeeb41a85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eeeeb41a85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ea8f572437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ea8f572437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eeeeb41a8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eeeeb41a8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eeeeb41a85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eeeeb41a85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eeeeb41a85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eeeeb41a85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eeeeb41a85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eeeeb41a85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eeeeb41a85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eeeeb41a85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eeeeb41a85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eeeeb41a85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eeeeb41a85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eeeeb41a85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dk1"/>
              </a:buClr>
              <a:buSzPts val="1800"/>
              <a:buChar char="●"/>
              <a:defRPr>
                <a:solidFill>
                  <a:schemeClr val="dk1"/>
                </a:solidFill>
              </a:defRPr>
            </a:lvl1pPr>
            <a:lvl2pPr marL="914400" lvl="1" indent="-317500">
              <a:spcBef>
                <a:spcPts val="0"/>
              </a:spcBef>
              <a:spcAft>
                <a:spcPts val="0"/>
              </a:spcAft>
              <a:buClr>
                <a:schemeClr val="dk1"/>
              </a:buClr>
              <a:buSzPts val="1400"/>
              <a:buChar char="○"/>
              <a:defRPr>
                <a:solidFill>
                  <a:schemeClr val="dk1"/>
                </a:solidFill>
              </a:defRPr>
            </a:lvl2pPr>
            <a:lvl3pPr marL="1371600" lvl="2" indent="-317500">
              <a:spcBef>
                <a:spcPts val="0"/>
              </a:spcBef>
              <a:spcAft>
                <a:spcPts val="0"/>
              </a:spcAft>
              <a:buClr>
                <a:schemeClr val="dk1"/>
              </a:buClr>
              <a:buSzPts val="1400"/>
              <a:buChar char="■"/>
              <a:defRPr>
                <a:solidFill>
                  <a:schemeClr val="dk1"/>
                </a:solidFill>
              </a:defRPr>
            </a:lvl3pPr>
            <a:lvl4pPr marL="1828800" lvl="3" indent="-317500">
              <a:spcBef>
                <a:spcPts val="0"/>
              </a:spcBef>
              <a:spcAft>
                <a:spcPts val="0"/>
              </a:spcAft>
              <a:buClr>
                <a:schemeClr val="dk1"/>
              </a:buClr>
              <a:buSzPts val="1400"/>
              <a:buChar char="●"/>
              <a:defRPr>
                <a:solidFill>
                  <a:schemeClr val="dk1"/>
                </a:solidFill>
              </a:defRPr>
            </a:lvl4pPr>
            <a:lvl5pPr marL="2286000" lvl="4" indent="-317500">
              <a:spcBef>
                <a:spcPts val="0"/>
              </a:spcBef>
              <a:spcAft>
                <a:spcPts val="0"/>
              </a:spcAft>
              <a:buClr>
                <a:schemeClr val="dk1"/>
              </a:buClr>
              <a:buSzPts val="1400"/>
              <a:buChar char="○"/>
              <a:defRPr>
                <a:solidFill>
                  <a:schemeClr val="dk1"/>
                </a:solidFill>
              </a:defRPr>
            </a:lvl5pPr>
            <a:lvl6pPr marL="2743200" lvl="5" indent="-317500">
              <a:spcBef>
                <a:spcPts val="0"/>
              </a:spcBef>
              <a:spcAft>
                <a:spcPts val="0"/>
              </a:spcAft>
              <a:buClr>
                <a:schemeClr val="dk1"/>
              </a:buClr>
              <a:buSzPts val="1400"/>
              <a:buChar char="■"/>
              <a:defRPr>
                <a:solidFill>
                  <a:schemeClr val="dk1"/>
                </a:solidFill>
              </a:defRPr>
            </a:lvl6pPr>
            <a:lvl7pPr marL="3200400" lvl="6" indent="-317500">
              <a:spcBef>
                <a:spcPts val="0"/>
              </a:spcBef>
              <a:spcAft>
                <a:spcPts val="0"/>
              </a:spcAft>
              <a:buClr>
                <a:schemeClr val="dk1"/>
              </a:buClr>
              <a:buSzPts val="1400"/>
              <a:buChar char="●"/>
              <a:defRPr>
                <a:solidFill>
                  <a:schemeClr val="dk1"/>
                </a:solidFill>
              </a:defRPr>
            </a:lvl7pPr>
            <a:lvl8pPr marL="3657600" lvl="7" indent="-317500">
              <a:spcBef>
                <a:spcPts val="0"/>
              </a:spcBef>
              <a:spcAft>
                <a:spcPts val="0"/>
              </a:spcAft>
              <a:buClr>
                <a:schemeClr val="dk1"/>
              </a:buClr>
              <a:buSzPts val="1400"/>
              <a:buChar char="○"/>
              <a:defRPr>
                <a:solidFill>
                  <a:schemeClr val="dk1"/>
                </a:solidFill>
              </a:defRPr>
            </a:lvl8pPr>
            <a:lvl9pPr marL="4114800" lvl="8" indent="-317500">
              <a:spcBef>
                <a:spcPts val="0"/>
              </a:spcBef>
              <a:spcAft>
                <a:spcPts val="0"/>
              </a:spcAft>
              <a:buClr>
                <a:schemeClr val="dk1"/>
              </a:buClr>
              <a:buSzPts val="1400"/>
              <a:buChar char="■"/>
              <a:defRPr>
                <a:solidFill>
                  <a:schemeClr val="dk1"/>
                </a:solidFill>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dark-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lt2"/>
              </a:buClr>
              <a:buSzPts val="1800"/>
              <a:buChar char="●"/>
              <a:defRPr sz="1800">
                <a:solidFill>
                  <a:schemeClr val="lt2"/>
                </a:solidFill>
              </a:defRPr>
            </a:lvl1pPr>
            <a:lvl2pPr marL="914400" lvl="1" indent="-317500">
              <a:lnSpc>
                <a:spcPct val="115000"/>
              </a:lnSpc>
              <a:spcBef>
                <a:spcPts val="0"/>
              </a:spcBef>
              <a:spcAft>
                <a:spcPts val="0"/>
              </a:spcAft>
              <a:buClr>
                <a:schemeClr val="lt2"/>
              </a:buClr>
              <a:buSzPts val="1400"/>
              <a:buChar char="○"/>
              <a:defRPr>
                <a:solidFill>
                  <a:schemeClr val="lt2"/>
                </a:solidFill>
              </a:defRPr>
            </a:lvl2pPr>
            <a:lvl3pPr marL="1371600" lvl="2" indent="-317500">
              <a:lnSpc>
                <a:spcPct val="115000"/>
              </a:lnSpc>
              <a:spcBef>
                <a:spcPts val="0"/>
              </a:spcBef>
              <a:spcAft>
                <a:spcPts val="0"/>
              </a:spcAft>
              <a:buClr>
                <a:schemeClr val="lt2"/>
              </a:buClr>
              <a:buSzPts val="1400"/>
              <a:buChar char="■"/>
              <a:defRPr>
                <a:solidFill>
                  <a:schemeClr val="lt2"/>
                </a:solidFill>
              </a:defRPr>
            </a:lvl3pPr>
            <a:lvl4pPr marL="1828800" lvl="3" indent="-317500">
              <a:lnSpc>
                <a:spcPct val="115000"/>
              </a:lnSpc>
              <a:spcBef>
                <a:spcPts val="0"/>
              </a:spcBef>
              <a:spcAft>
                <a:spcPts val="0"/>
              </a:spcAft>
              <a:buClr>
                <a:schemeClr val="lt2"/>
              </a:buClr>
              <a:buSzPts val="1400"/>
              <a:buChar char="●"/>
              <a:defRPr>
                <a:solidFill>
                  <a:schemeClr val="lt2"/>
                </a:solidFill>
              </a:defRPr>
            </a:lvl4pPr>
            <a:lvl5pPr marL="2286000" lvl="4" indent="-317500">
              <a:lnSpc>
                <a:spcPct val="115000"/>
              </a:lnSpc>
              <a:spcBef>
                <a:spcPts val="0"/>
              </a:spcBef>
              <a:spcAft>
                <a:spcPts val="0"/>
              </a:spcAft>
              <a:buClr>
                <a:schemeClr val="lt2"/>
              </a:buClr>
              <a:buSzPts val="1400"/>
              <a:buChar char="○"/>
              <a:defRPr>
                <a:solidFill>
                  <a:schemeClr val="lt2"/>
                </a:solidFill>
              </a:defRPr>
            </a:lvl5pPr>
            <a:lvl6pPr marL="2743200" lvl="5" indent="-317500">
              <a:lnSpc>
                <a:spcPct val="115000"/>
              </a:lnSpc>
              <a:spcBef>
                <a:spcPts val="0"/>
              </a:spcBef>
              <a:spcAft>
                <a:spcPts val="0"/>
              </a:spcAft>
              <a:buClr>
                <a:schemeClr val="lt2"/>
              </a:buClr>
              <a:buSzPts val="1400"/>
              <a:buChar char="■"/>
              <a:defRPr>
                <a:solidFill>
                  <a:schemeClr val="lt2"/>
                </a:solidFill>
              </a:defRPr>
            </a:lvl6pPr>
            <a:lvl7pPr marL="3200400" lvl="6" indent="-317500">
              <a:lnSpc>
                <a:spcPct val="115000"/>
              </a:lnSpc>
              <a:spcBef>
                <a:spcPts val="0"/>
              </a:spcBef>
              <a:spcAft>
                <a:spcPts val="0"/>
              </a:spcAft>
              <a:buClr>
                <a:schemeClr val="lt2"/>
              </a:buClr>
              <a:buSzPts val="1400"/>
              <a:buChar char="●"/>
              <a:defRPr>
                <a:solidFill>
                  <a:schemeClr val="lt2"/>
                </a:solidFill>
              </a:defRPr>
            </a:lvl7pPr>
            <a:lvl8pPr marL="3657600" lvl="7" indent="-317500">
              <a:lnSpc>
                <a:spcPct val="115000"/>
              </a:lnSpc>
              <a:spcBef>
                <a:spcPts val="0"/>
              </a:spcBef>
              <a:spcAft>
                <a:spcPts val="0"/>
              </a:spcAft>
              <a:buClr>
                <a:schemeClr val="lt2"/>
              </a:buClr>
              <a:buSzPts val="1400"/>
              <a:buChar char="○"/>
              <a:defRPr>
                <a:solidFill>
                  <a:schemeClr val="lt2"/>
                </a:solidFill>
              </a:defRPr>
            </a:lvl8pPr>
            <a:lvl9pPr marL="4114800" lvl="8" indent="-317500">
              <a:lnSpc>
                <a:spcPct val="115000"/>
              </a:lnSpc>
              <a:spcBef>
                <a:spcPts val="0"/>
              </a:spcBef>
              <a:spcAft>
                <a:spcPts val="0"/>
              </a:spcAft>
              <a:buClr>
                <a:schemeClr val="lt2"/>
              </a:buClr>
              <a:buSzPts val="1400"/>
              <a:buChar char="■"/>
              <a:defRPr>
                <a:solidFill>
                  <a:schemeClr val="lt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DB0000"/>
            </a:gs>
            <a:gs pos="100000">
              <a:srgbClr val="540303"/>
            </a:gs>
          </a:gsLst>
          <a:lin ang="5400012" scaled="0"/>
        </a:grad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8" y="744575"/>
            <a:ext cx="8520600" cy="2052600"/>
          </a:xfrm>
          <a:prstGeom prst="rect">
            <a:avLst/>
          </a:prstGeom>
          <a:effectLst>
            <a:outerShdw blurRad="57150" dist="114300" dir="5400000" algn="bl" rotWithShape="0">
              <a:srgbClr val="000000">
                <a:alpha val="50000"/>
              </a:srgbClr>
            </a:outerShdw>
          </a:effectLst>
        </p:spPr>
        <p:txBody>
          <a:bodyPr spcFirstLastPara="1" wrap="square" lIns="91425" tIns="91425" rIns="91425" bIns="91425" anchor="b" anchorCtr="0">
            <a:normAutofit/>
          </a:bodyPr>
          <a:lstStyle/>
          <a:p>
            <a:pPr marL="0" lvl="0" indent="0" algn="ctr" rtl="0">
              <a:spcBef>
                <a:spcPts val="0"/>
              </a:spcBef>
              <a:spcAft>
                <a:spcPts val="0"/>
              </a:spcAft>
              <a:buSzPts val="990"/>
              <a:buNone/>
            </a:pPr>
            <a:r>
              <a:rPr lang="en" sz="3280">
                <a:solidFill>
                  <a:srgbClr val="FFFF00"/>
                </a:solidFill>
                <a:latin typeface="Press Start 2P"/>
                <a:ea typeface="Press Start 2P"/>
                <a:cs typeface="Press Start 2P"/>
                <a:sym typeface="Press Start 2P"/>
              </a:rPr>
              <a:t>Street Fighter III: 3rd Strike</a:t>
            </a:r>
            <a:endParaRPr sz="3280">
              <a:solidFill>
                <a:srgbClr val="FFFF00"/>
              </a:solidFill>
              <a:latin typeface="Press Start 2P"/>
              <a:ea typeface="Press Start 2P"/>
              <a:cs typeface="Press Start 2P"/>
              <a:sym typeface="Press Start 2P"/>
            </a:endParaRPr>
          </a:p>
        </p:txBody>
      </p:sp>
      <p:sp>
        <p:nvSpPr>
          <p:cNvPr id="55" name="Google Shape;55;p13"/>
          <p:cNvSpPr txBox="1">
            <a:spLocks noGrp="1"/>
          </p:cNvSpPr>
          <p:nvPr>
            <p:ph type="subTitle" idx="1"/>
          </p:nvPr>
        </p:nvSpPr>
        <p:spPr>
          <a:xfrm>
            <a:off x="311700" y="3590150"/>
            <a:ext cx="8520600" cy="792600"/>
          </a:xfrm>
          <a:prstGeom prst="rect">
            <a:avLst/>
          </a:prstGeom>
          <a:effectLst>
            <a:outerShdw blurRad="57150" dist="114300" dir="5400000" algn="bl" rotWithShape="0">
              <a:srgbClr val="000000">
                <a:alpha val="50000"/>
              </a:srgbClr>
            </a:outerShdw>
          </a:effectLst>
        </p:spPr>
        <p:txBody>
          <a:bodyPr spcFirstLastPara="1" wrap="square" lIns="91425" tIns="91425" rIns="91425" bIns="91425" anchor="t" anchorCtr="0">
            <a:normAutofit/>
          </a:bodyPr>
          <a:lstStyle/>
          <a:p>
            <a:pPr marL="0" lvl="0" indent="0" algn="ctr" rtl="0">
              <a:spcBef>
                <a:spcPts val="0"/>
              </a:spcBef>
              <a:spcAft>
                <a:spcPts val="0"/>
              </a:spcAft>
              <a:buNone/>
            </a:pPr>
            <a:r>
              <a:rPr lang="en">
                <a:solidFill>
                  <a:srgbClr val="FFFF00"/>
                </a:solidFill>
                <a:latin typeface="Press Start 2P"/>
                <a:ea typeface="Press Start 2P"/>
                <a:cs typeface="Press Start 2P"/>
                <a:sym typeface="Press Start 2P"/>
              </a:rPr>
              <a:t>By:Johnathan Khalil</a:t>
            </a:r>
            <a:endParaRPr>
              <a:solidFill>
                <a:srgbClr val="FFFF00"/>
              </a:solidFill>
              <a:latin typeface="Press Start 2P"/>
              <a:ea typeface="Press Start 2P"/>
              <a:cs typeface="Press Start 2P"/>
              <a:sym typeface="Press Start 2P"/>
            </a:endParaRPr>
          </a:p>
        </p:txBody>
      </p:sp>
      <p:pic>
        <p:nvPicPr>
          <p:cNvPr id="3" name="Intro">
            <a:hlinkClick r:id="" action="ppaction://media"/>
            <a:extLst>
              <a:ext uri="{FF2B5EF4-FFF2-40B4-BE49-F238E27FC236}">
                <a16:creationId xmlns:a16="http://schemas.microsoft.com/office/drawing/2014/main" id="{07AF0C97-0945-48B0-BA74-B7260DE29C8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03535" y="353089"/>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DB0000"/>
            </a:gs>
            <a:gs pos="100000">
              <a:srgbClr val="540303"/>
            </a:gs>
          </a:gsLst>
          <a:lin ang="5400012" scaled="0"/>
        </a:gradFill>
        <a:effectLst/>
      </p:bgPr>
    </p:bg>
    <p:spTree>
      <p:nvGrpSpPr>
        <p:cNvPr id="1" name="Shape 120"/>
        <p:cNvGrpSpPr/>
        <p:nvPr/>
      </p:nvGrpSpPr>
      <p:grpSpPr>
        <a:xfrm>
          <a:off x="0" y="0"/>
          <a:ext cx="0" cy="0"/>
          <a:chOff x="0" y="0"/>
          <a:chExt cx="0" cy="0"/>
        </a:xfrm>
      </p:grpSpPr>
      <p:sp>
        <p:nvSpPr>
          <p:cNvPr id="121" name="Google Shape;121;p22"/>
          <p:cNvSpPr txBox="1">
            <a:spLocks noGrp="1"/>
          </p:cNvSpPr>
          <p:nvPr>
            <p:ph type="title"/>
          </p:nvPr>
        </p:nvSpPr>
        <p:spPr>
          <a:xfrm>
            <a:off x="311700" y="119575"/>
            <a:ext cx="8520600" cy="572700"/>
          </a:xfrm>
          <a:prstGeom prst="rect">
            <a:avLst/>
          </a:prstGeom>
          <a:effectLst>
            <a:outerShdw blurRad="57150" dist="11430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SzPts val="891"/>
              <a:buNone/>
            </a:pPr>
            <a:r>
              <a:rPr lang="en" sz="2052">
                <a:solidFill>
                  <a:srgbClr val="FFFF00"/>
                </a:solidFill>
                <a:latin typeface="Press Start 2P"/>
                <a:ea typeface="Press Start 2P"/>
                <a:cs typeface="Press Start 2P"/>
                <a:sym typeface="Press Start 2P"/>
              </a:rPr>
              <a:t>Game Comparison</a:t>
            </a:r>
            <a:endParaRPr sz="2052">
              <a:solidFill>
                <a:srgbClr val="FFFF00"/>
              </a:solidFill>
              <a:latin typeface="Press Start 2P"/>
              <a:ea typeface="Press Start 2P"/>
              <a:cs typeface="Press Start 2P"/>
              <a:sym typeface="Press Start 2P"/>
            </a:endParaRPr>
          </a:p>
        </p:txBody>
      </p:sp>
      <p:sp>
        <p:nvSpPr>
          <p:cNvPr id="122" name="Google Shape;122;p22"/>
          <p:cNvSpPr txBox="1">
            <a:spLocks noGrp="1"/>
          </p:cNvSpPr>
          <p:nvPr>
            <p:ph type="body" idx="1"/>
          </p:nvPr>
        </p:nvSpPr>
        <p:spPr>
          <a:xfrm>
            <a:off x="120675" y="692275"/>
            <a:ext cx="4451400" cy="4117500"/>
          </a:xfrm>
          <a:prstGeom prst="rect">
            <a:avLst/>
          </a:prstGeom>
        </p:spPr>
        <p:txBody>
          <a:bodyPr spcFirstLastPara="1" wrap="square" lIns="91425" tIns="91425" rIns="91425" bIns="91425" anchor="t" anchorCtr="0">
            <a:normAutofit fontScale="92500"/>
          </a:bodyPr>
          <a:lstStyle/>
          <a:p>
            <a:pPr marL="0" lvl="0" indent="0" algn="l" rtl="0">
              <a:spcBef>
                <a:spcPts val="0"/>
              </a:spcBef>
              <a:spcAft>
                <a:spcPts val="0"/>
              </a:spcAft>
              <a:buNone/>
            </a:pPr>
            <a:r>
              <a:rPr lang="en" b="1" dirty="0">
                <a:solidFill>
                  <a:srgbClr val="FFFF00"/>
                </a:solidFill>
              </a:rPr>
              <a:t>Compared to similar games</a:t>
            </a:r>
            <a:r>
              <a:rPr lang="en" dirty="0">
                <a:solidFill>
                  <a:srgbClr val="FFFF00"/>
                </a:solidFill>
              </a:rPr>
              <a:t>:</a:t>
            </a:r>
            <a:endParaRPr dirty="0">
              <a:solidFill>
                <a:srgbClr val="FFFF00"/>
              </a:solidFill>
            </a:endParaRPr>
          </a:p>
          <a:p>
            <a:pPr marL="0" lvl="0" indent="0" algn="l" rtl="0">
              <a:spcBef>
                <a:spcPts val="1200"/>
              </a:spcBef>
              <a:spcAft>
                <a:spcPts val="0"/>
              </a:spcAft>
              <a:buNone/>
            </a:pPr>
            <a:r>
              <a:rPr lang="en" sz="1500" dirty="0">
                <a:solidFill>
                  <a:srgbClr val="FFFF00"/>
                </a:solidFill>
              </a:rPr>
              <a:t>The gameplay mechanics are maintained throughout later Street Fighter sequels, however the roster would become unbalanced in later games with characters like Sagat dominating SFIV meta. Other fighting game brands such as Mortal Kombat focused more on making the impact of the hits too realistic, leading to an uncanny valley scenario, while Marvel vs Capcom had no impact behind the hits, diminishing the </a:t>
            </a:r>
            <a:r>
              <a:rPr lang="en-US" sz="1500" dirty="0">
                <a:solidFill>
                  <a:srgbClr val="FFFF00"/>
                </a:solidFill>
              </a:rPr>
              <a:t>reward felt by the player</a:t>
            </a:r>
            <a:endParaRPr sz="1500" dirty="0">
              <a:solidFill>
                <a:srgbClr val="FFFF00"/>
              </a:solidFill>
            </a:endParaRPr>
          </a:p>
          <a:p>
            <a:pPr marL="0" lvl="0" indent="0" algn="l" rtl="0">
              <a:spcBef>
                <a:spcPts val="1200"/>
              </a:spcBef>
              <a:spcAft>
                <a:spcPts val="0"/>
              </a:spcAft>
              <a:buNone/>
            </a:pPr>
            <a:r>
              <a:rPr lang="en" b="1" dirty="0">
                <a:solidFill>
                  <a:srgbClr val="FFFF00"/>
                </a:solidFill>
              </a:rPr>
              <a:t>Design Mistakes:</a:t>
            </a:r>
            <a:endParaRPr b="1" dirty="0">
              <a:solidFill>
                <a:srgbClr val="FFFF00"/>
              </a:solidFill>
            </a:endParaRPr>
          </a:p>
          <a:p>
            <a:pPr marL="0" lvl="0" indent="0" algn="l" rtl="0">
              <a:spcBef>
                <a:spcPts val="1200"/>
              </a:spcBef>
              <a:spcAft>
                <a:spcPts val="1200"/>
              </a:spcAft>
              <a:buNone/>
            </a:pPr>
            <a:r>
              <a:rPr lang="en" sz="1500" dirty="0">
                <a:solidFill>
                  <a:srgbClr val="FFFF00"/>
                </a:solidFill>
              </a:rPr>
              <a:t>Online play in later re-releases were awful due to the use of delay-based netcode resulting in input lag</a:t>
            </a:r>
            <a:endParaRPr sz="1500" dirty="0">
              <a:solidFill>
                <a:srgbClr val="FFFF00"/>
              </a:solidFill>
            </a:endParaRPr>
          </a:p>
        </p:txBody>
      </p:sp>
      <p:sp>
        <p:nvSpPr>
          <p:cNvPr id="123" name="Google Shape;123;p22"/>
          <p:cNvSpPr txBox="1">
            <a:spLocks noGrp="1"/>
          </p:cNvSpPr>
          <p:nvPr>
            <p:ph type="body" idx="1"/>
          </p:nvPr>
        </p:nvSpPr>
        <p:spPr>
          <a:xfrm>
            <a:off x="4572000" y="692275"/>
            <a:ext cx="4534800" cy="4117500"/>
          </a:xfrm>
          <a:prstGeom prst="rect">
            <a:avLst/>
          </a:prstGeom>
        </p:spPr>
        <p:txBody>
          <a:bodyPr spcFirstLastPara="1" wrap="square" lIns="91425" tIns="91425" rIns="91425" bIns="91425" anchor="t" anchorCtr="0">
            <a:normAutofit lnSpcReduction="10000"/>
          </a:bodyPr>
          <a:lstStyle/>
          <a:p>
            <a:pPr marL="0" lvl="0" indent="0" algn="l" rtl="0">
              <a:lnSpc>
                <a:spcPct val="100000"/>
              </a:lnSpc>
              <a:spcBef>
                <a:spcPts val="0"/>
              </a:spcBef>
              <a:spcAft>
                <a:spcPts val="0"/>
              </a:spcAft>
              <a:buNone/>
            </a:pPr>
            <a:r>
              <a:rPr lang="en" b="1">
                <a:solidFill>
                  <a:srgbClr val="FFFF00"/>
                </a:solidFill>
              </a:rPr>
              <a:t>Better or Worse?:</a:t>
            </a:r>
            <a:endParaRPr b="1">
              <a:solidFill>
                <a:srgbClr val="FFFF00"/>
              </a:solidFill>
            </a:endParaRPr>
          </a:p>
          <a:p>
            <a:pPr marL="0" lvl="0" indent="0" algn="l" rtl="0">
              <a:lnSpc>
                <a:spcPct val="100000"/>
              </a:lnSpc>
              <a:spcBef>
                <a:spcPts val="1200"/>
              </a:spcBef>
              <a:spcAft>
                <a:spcPts val="0"/>
              </a:spcAft>
              <a:buNone/>
            </a:pPr>
            <a:r>
              <a:rPr lang="en" sz="1500">
                <a:solidFill>
                  <a:srgbClr val="FFFF00"/>
                </a:solidFill>
              </a:rPr>
              <a:t>While sales for other fighting games surpass SF3, its gameplay is still superior to MK or MvC. Street Fighter 2 may be considered the “perfect” fighting game, SF3’s gameplay is faster and involves less gimmicks for each character.</a:t>
            </a:r>
            <a:endParaRPr sz="1500">
              <a:solidFill>
                <a:srgbClr val="FFFF00"/>
              </a:solidFill>
            </a:endParaRPr>
          </a:p>
          <a:p>
            <a:pPr marL="0" lvl="0" indent="0" algn="l" rtl="0">
              <a:lnSpc>
                <a:spcPct val="100000"/>
              </a:lnSpc>
              <a:spcBef>
                <a:spcPts val="1200"/>
              </a:spcBef>
              <a:spcAft>
                <a:spcPts val="0"/>
              </a:spcAft>
              <a:buNone/>
            </a:pPr>
            <a:endParaRPr sz="1500">
              <a:solidFill>
                <a:srgbClr val="FFFF00"/>
              </a:solidFill>
            </a:endParaRPr>
          </a:p>
          <a:p>
            <a:pPr marL="0" lvl="0" indent="0" algn="l" rtl="0">
              <a:lnSpc>
                <a:spcPct val="100000"/>
              </a:lnSpc>
              <a:spcBef>
                <a:spcPts val="1200"/>
              </a:spcBef>
              <a:spcAft>
                <a:spcPts val="0"/>
              </a:spcAft>
              <a:buNone/>
            </a:pPr>
            <a:r>
              <a:rPr lang="en" b="1">
                <a:solidFill>
                  <a:srgbClr val="FFFF00"/>
                </a:solidFill>
              </a:rPr>
              <a:t>Appropriate Audience:</a:t>
            </a:r>
            <a:endParaRPr b="1">
              <a:solidFill>
                <a:srgbClr val="FFFF00"/>
              </a:solidFill>
            </a:endParaRPr>
          </a:p>
          <a:p>
            <a:pPr marL="0" lvl="0" indent="0" algn="l" rtl="0">
              <a:lnSpc>
                <a:spcPct val="100000"/>
              </a:lnSpc>
              <a:spcBef>
                <a:spcPts val="1200"/>
              </a:spcBef>
              <a:spcAft>
                <a:spcPts val="1200"/>
              </a:spcAft>
              <a:buNone/>
            </a:pPr>
            <a:r>
              <a:rPr lang="en" sz="1500">
                <a:solidFill>
                  <a:srgbClr val="FFFF00"/>
                </a:solidFill>
              </a:rPr>
              <a:t>The audience for this game are fighting game fans both casual and competitive alike. The fusion of pop culture at the time (characters based on famous wrestlers, hip hop style music, etc.) was meant to appeal to the teenage/young adult generation of the time</a:t>
            </a:r>
            <a:endParaRPr sz="1500">
              <a:solidFill>
                <a:srgbClr val="FFFF00"/>
              </a:solidFill>
            </a:endParaRPr>
          </a:p>
        </p:txBody>
      </p:sp>
      <p:pic>
        <p:nvPicPr>
          <p:cNvPr id="3" name="Game Comparison">
            <a:hlinkClick r:id="" action="ppaction://media"/>
            <a:extLst>
              <a:ext uri="{FF2B5EF4-FFF2-40B4-BE49-F238E27FC236}">
                <a16:creationId xmlns:a16="http://schemas.microsoft.com/office/drawing/2014/main" id="{F85A6C94-F3C7-45C3-B320-E6AED28DA36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55150" y="182041"/>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96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DB0000"/>
            </a:gs>
            <a:gs pos="100000">
              <a:srgbClr val="540303"/>
            </a:gs>
          </a:gsLst>
          <a:lin ang="5400012" scaled="0"/>
        </a:gradFill>
        <a:effectLst/>
      </p:bgPr>
    </p:bg>
    <p:spTree>
      <p:nvGrpSpPr>
        <p:cNvPr id="1" name="Shape 127"/>
        <p:cNvGrpSpPr/>
        <p:nvPr/>
      </p:nvGrpSpPr>
      <p:grpSpPr>
        <a:xfrm>
          <a:off x="0" y="0"/>
          <a:ext cx="0" cy="0"/>
          <a:chOff x="0" y="0"/>
          <a:chExt cx="0" cy="0"/>
        </a:xfrm>
      </p:grpSpPr>
      <p:sp>
        <p:nvSpPr>
          <p:cNvPr id="128" name="Google Shape;128;p23"/>
          <p:cNvSpPr txBox="1">
            <a:spLocks noGrp="1"/>
          </p:cNvSpPr>
          <p:nvPr>
            <p:ph type="title"/>
          </p:nvPr>
        </p:nvSpPr>
        <p:spPr>
          <a:xfrm>
            <a:off x="311700" y="119575"/>
            <a:ext cx="8520600" cy="572700"/>
          </a:xfrm>
          <a:prstGeom prst="rect">
            <a:avLst/>
          </a:prstGeom>
          <a:effectLst>
            <a:outerShdw blurRad="57150" dist="11430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SzPts val="891"/>
              <a:buNone/>
            </a:pPr>
            <a:r>
              <a:rPr lang="en" sz="2052" dirty="0">
                <a:solidFill>
                  <a:srgbClr val="FFFF00"/>
                </a:solidFill>
                <a:latin typeface="Press Start 2P"/>
                <a:ea typeface="Press Start 2P"/>
                <a:cs typeface="Press Start 2P"/>
                <a:sym typeface="Press Start 2P"/>
              </a:rPr>
              <a:t>Summary</a:t>
            </a:r>
            <a:endParaRPr sz="2052" dirty="0">
              <a:solidFill>
                <a:srgbClr val="FFFF00"/>
              </a:solidFill>
              <a:latin typeface="Press Start 2P"/>
              <a:ea typeface="Press Start 2P"/>
              <a:cs typeface="Press Start 2P"/>
              <a:sym typeface="Press Start 2P"/>
            </a:endParaRPr>
          </a:p>
        </p:txBody>
      </p:sp>
      <p:sp>
        <p:nvSpPr>
          <p:cNvPr id="129" name="Google Shape;129;p23"/>
          <p:cNvSpPr txBox="1">
            <a:spLocks noGrp="1"/>
          </p:cNvSpPr>
          <p:nvPr>
            <p:ph type="body" idx="1"/>
          </p:nvPr>
        </p:nvSpPr>
        <p:spPr>
          <a:xfrm>
            <a:off x="120675" y="692275"/>
            <a:ext cx="4451400" cy="4117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dirty="0">
                <a:solidFill>
                  <a:srgbClr val="FFFF00"/>
                </a:solidFill>
              </a:rPr>
              <a:t>Strengths:</a:t>
            </a:r>
            <a:endParaRPr b="1" dirty="0">
              <a:solidFill>
                <a:srgbClr val="FFFF00"/>
              </a:solidFill>
            </a:endParaRPr>
          </a:p>
          <a:p>
            <a:pPr marL="457200" lvl="0" indent="-323850" algn="l" rtl="0">
              <a:spcBef>
                <a:spcPts val="1200"/>
              </a:spcBef>
              <a:spcAft>
                <a:spcPts val="0"/>
              </a:spcAft>
              <a:buClr>
                <a:srgbClr val="FFFF00"/>
              </a:buClr>
              <a:buSzPts val="1500"/>
              <a:buChar char="●"/>
            </a:pPr>
            <a:r>
              <a:rPr lang="en" sz="1500" dirty="0">
                <a:solidFill>
                  <a:srgbClr val="FFFF00"/>
                </a:solidFill>
              </a:rPr>
              <a:t>Balanced Roster</a:t>
            </a:r>
            <a:endParaRPr sz="1500" dirty="0">
              <a:solidFill>
                <a:srgbClr val="FFFF00"/>
              </a:solidFill>
            </a:endParaRPr>
          </a:p>
          <a:p>
            <a:pPr marL="457200" lvl="0" indent="-323850" algn="l" rtl="0">
              <a:spcBef>
                <a:spcPts val="0"/>
              </a:spcBef>
              <a:spcAft>
                <a:spcPts val="0"/>
              </a:spcAft>
              <a:buClr>
                <a:srgbClr val="FFFF00"/>
              </a:buClr>
              <a:buSzPts val="1500"/>
              <a:buChar char="●"/>
            </a:pPr>
            <a:r>
              <a:rPr lang="en" sz="1500" dirty="0">
                <a:solidFill>
                  <a:srgbClr val="FFFF00"/>
                </a:solidFill>
              </a:rPr>
              <a:t>Replayability</a:t>
            </a:r>
            <a:endParaRPr sz="1500" dirty="0">
              <a:solidFill>
                <a:srgbClr val="FFFF00"/>
              </a:solidFill>
            </a:endParaRPr>
          </a:p>
          <a:p>
            <a:pPr marL="457200" lvl="0" indent="-323850" algn="l" rtl="0">
              <a:spcBef>
                <a:spcPts val="0"/>
              </a:spcBef>
              <a:spcAft>
                <a:spcPts val="0"/>
              </a:spcAft>
              <a:buClr>
                <a:srgbClr val="FFFF00"/>
              </a:buClr>
              <a:buSzPts val="1500"/>
              <a:buChar char="●"/>
            </a:pPr>
            <a:r>
              <a:rPr lang="en" sz="1500" dirty="0">
                <a:solidFill>
                  <a:srgbClr val="FFFF00"/>
                </a:solidFill>
              </a:rPr>
              <a:t>High gameplay ceiling</a:t>
            </a:r>
            <a:endParaRPr sz="1500" dirty="0">
              <a:solidFill>
                <a:srgbClr val="FFFF00"/>
              </a:solidFill>
            </a:endParaRPr>
          </a:p>
          <a:p>
            <a:pPr marL="457200" lvl="0" indent="-323850" algn="l" rtl="0">
              <a:spcBef>
                <a:spcPts val="0"/>
              </a:spcBef>
              <a:spcAft>
                <a:spcPts val="0"/>
              </a:spcAft>
              <a:buClr>
                <a:srgbClr val="FFFF00"/>
              </a:buClr>
              <a:buSzPts val="1500"/>
              <a:buChar char="●"/>
            </a:pPr>
            <a:r>
              <a:rPr lang="en" sz="1500" dirty="0">
                <a:solidFill>
                  <a:srgbClr val="FFFF00"/>
                </a:solidFill>
              </a:rPr>
              <a:t>Wide variety of gameplay style</a:t>
            </a:r>
            <a:endParaRPr sz="1500" dirty="0">
              <a:solidFill>
                <a:srgbClr val="FFFF00"/>
              </a:solidFill>
            </a:endParaRPr>
          </a:p>
          <a:p>
            <a:pPr marL="457200" lvl="0" indent="-323850" algn="l" rtl="0">
              <a:spcBef>
                <a:spcPts val="0"/>
              </a:spcBef>
              <a:spcAft>
                <a:spcPts val="0"/>
              </a:spcAft>
              <a:buClr>
                <a:srgbClr val="FFFF00"/>
              </a:buClr>
              <a:buSzPts val="1500"/>
              <a:buChar char="●"/>
            </a:pPr>
            <a:r>
              <a:rPr lang="en" sz="1500" dirty="0">
                <a:solidFill>
                  <a:srgbClr val="FFFF00"/>
                </a:solidFill>
              </a:rPr>
              <a:t>Intense on-edge feeling while playing</a:t>
            </a:r>
            <a:endParaRPr sz="1500" dirty="0">
              <a:solidFill>
                <a:srgbClr val="FFFF00"/>
              </a:solidFill>
            </a:endParaRPr>
          </a:p>
          <a:p>
            <a:pPr marL="0" lvl="0" indent="0" algn="l" rtl="0">
              <a:spcBef>
                <a:spcPts val="1200"/>
              </a:spcBef>
              <a:spcAft>
                <a:spcPts val="0"/>
              </a:spcAft>
              <a:buNone/>
            </a:pPr>
            <a:r>
              <a:rPr lang="en" dirty="0">
                <a:solidFill>
                  <a:srgbClr val="FFFF00"/>
                </a:solidFill>
              </a:rPr>
              <a:t>Weaknesses:</a:t>
            </a:r>
            <a:endParaRPr dirty="0">
              <a:solidFill>
                <a:srgbClr val="FFFF00"/>
              </a:solidFill>
            </a:endParaRPr>
          </a:p>
          <a:p>
            <a:pPr marL="457200" lvl="0" indent="-323850" algn="l" rtl="0">
              <a:spcBef>
                <a:spcPts val="1200"/>
              </a:spcBef>
              <a:spcAft>
                <a:spcPts val="0"/>
              </a:spcAft>
              <a:buClr>
                <a:srgbClr val="FFFF00"/>
              </a:buClr>
              <a:buSzPts val="1500"/>
              <a:buChar char="●"/>
            </a:pPr>
            <a:r>
              <a:rPr lang="en" sz="1500" dirty="0">
                <a:solidFill>
                  <a:srgbClr val="FFFF00"/>
                </a:solidFill>
              </a:rPr>
              <a:t>Poor online play in re-releases</a:t>
            </a:r>
            <a:endParaRPr sz="1500" dirty="0">
              <a:solidFill>
                <a:srgbClr val="FFFF00"/>
              </a:solidFill>
            </a:endParaRPr>
          </a:p>
        </p:txBody>
      </p:sp>
      <p:sp>
        <p:nvSpPr>
          <p:cNvPr id="130" name="Google Shape;130;p23"/>
          <p:cNvSpPr txBox="1">
            <a:spLocks noGrp="1"/>
          </p:cNvSpPr>
          <p:nvPr>
            <p:ph type="body" idx="1"/>
          </p:nvPr>
        </p:nvSpPr>
        <p:spPr>
          <a:xfrm>
            <a:off x="4572000" y="692275"/>
            <a:ext cx="4534800" cy="4117500"/>
          </a:xfrm>
          <a:prstGeom prst="rect">
            <a:avLst/>
          </a:prstGeom>
        </p:spPr>
        <p:txBody>
          <a:bodyPr spcFirstLastPara="1" wrap="square" lIns="91425" tIns="91425" rIns="91425" bIns="91425" anchor="t" anchorCtr="0">
            <a:normAutofit lnSpcReduction="10000"/>
          </a:bodyPr>
          <a:lstStyle/>
          <a:p>
            <a:pPr marL="0" lvl="0" indent="0" algn="l" rtl="0">
              <a:lnSpc>
                <a:spcPct val="100000"/>
              </a:lnSpc>
              <a:spcBef>
                <a:spcPts val="0"/>
              </a:spcBef>
              <a:spcAft>
                <a:spcPts val="0"/>
              </a:spcAft>
              <a:buNone/>
            </a:pPr>
            <a:r>
              <a:rPr lang="en" b="1">
                <a:solidFill>
                  <a:srgbClr val="FFFF00"/>
                </a:solidFill>
              </a:rPr>
              <a:t>Worth Purchasing?:</a:t>
            </a:r>
            <a:endParaRPr b="1">
              <a:solidFill>
                <a:srgbClr val="FFFF00"/>
              </a:solidFill>
            </a:endParaRPr>
          </a:p>
          <a:p>
            <a:pPr marL="0" lvl="0" indent="0" algn="l" rtl="0">
              <a:lnSpc>
                <a:spcPct val="100000"/>
              </a:lnSpc>
              <a:spcBef>
                <a:spcPts val="1200"/>
              </a:spcBef>
              <a:spcAft>
                <a:spcPts val="0"/>
              </a:spcAft>
              <a:buNone/>
            </a:pPr>
            <a:r>
              <a:rPr lang="en" sz="1500">
                <a:solidFill>
                  <a:srgbClr val="FFFF00"/>
                </a:solidFill>
              </a:rPr>
              <a:t>This game is worth purchasing for players trying to get into the Street Fighter genre. The faster paced gameplay with a balanced roster lends itself to newer players looking to establish themselves in the series. The game is available on so many platforms that anyone can access the game with relative ease and its age makes it cheap to obtain as well</a:t>
            </a:r>
            <a:endParaRPr sz="1500">
              <a:solidFill>
                <a:srgbClr val="FFFF00"/>
              </a:solidFill>
            </a:endParaRPr>
          </a:p>
          <a:p>
            <a:pPr marL="0" lvl="0" indent="0" algn="l" rtl="0">
              <a:lnSpc>
                <a:spcPct val="100000"/>
              </a:lnSpc>
              <a:spcBef>
                <a:spcPts val="1200"/>
              </a:spcBef>
              <a:spcAft>
                <a:spcPts val="0"/>
              </a:spcAft>
              <a:buNone/>
            </a:pPr>
            <a:r>
              <a:rPr lang="en" b="1">
                <a:solidFill>
                  <a:srgbClr val="FFFF00"/>
                </a:solidFill>
              </a:rPr>
              <a:t>How It Can Be Improved:</a:t>
            </a:r>
            <a:endParaRPr b="1">
              <a:solidFill>
                <a:srgbClr val="FFFF00"/>
              </a:solidFill>
            </a:endParaRPr>
          </a:p>
          <a:p>
            <a:pPr marL="0" lvl="0" indent="0" algn="l" rtl="0">
              <a:lnSpc>
                <a:spcPct val="100000"/>
              </a:lnSpc>
              <a:spcBef>
                <a:spcPts val="1200"/>
              </a:spcBef>
              <a:spcAft>
                <a:spcPts val="1200"/>
              </a:spcAft>
              <a:buNone/>
            </a:pPr>
            <a:r>
              <a:rPr lang="en" sz="1500">
                <a:solidFill>
                  <a:srgbClr val="FFFF00"/>
                </a:solidFill>
              </a:rPr>
              <a:t>If there were to be a new remastering of 3rd Strike, Capcom could improve upon the game with more cutscenes to explain character story and improve the netcode to make online play viable for competitive players</a:t>
            </a:r>
            <a:endParaRPr sz="1500">
              <a:solidFill>
                <a:srgbClr val="FFFF00"/>
              </a:solidFill>
            </a:endParaRPr>
          </a:p>
        </p:txBody>
      </p:sp>
      <p:pic>
        <p:nvPicPr>
          <p:cNvPr id="2" name="Summary">
            <a:hlinkClick r:id="" action="ppaction://media"/>
            <a:extLst>
              <a:ext uri="{FF2B5EF4-FFF2-40B4-BE49-F238E27FC236}">
                <a16:creationId xmlns:a16="http://schemas.microsoft.com/office/drawing/2014/main" id="{2D41D744-AB8A-4CFC-8FF3-4D10740DB69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4902" y="414568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6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DB0000"/>
            </a:gs>
            <a:gs pos="100000">
              <a:srgbClr val="540303"/>
            </a:gs>
          </a:gsLst>
          <a:lin ang="5400012" scaled="0"/>
        </a:gradFill>
        <a:effectLst/>
      </p:bgPr>
    </p:bg>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311700" y="445025"/>
            <a:ext cx="8520600" cy="572700"/>
          </a:xfrm>
          <a:prstGeom prst="rect">
            <a:avLst/>
          </a:prstGeom>
          <a:effectLst>
            <a:outerShdw blurRad="57150" dist="11430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SzPts val="891"/>
              <a:buNone/>
            </a:pPr>
            <a:r>
              <a:rPr lang="en" sz="2052">
                <a:solidFill>
                  <a:srgbClr val="FFFF00"/>
                </a:solidFill>
                <a:latin typeface="Press Start 2P"/>
                <a:ea typeface="Press Start 2P"/>
                <a:cs typeface="Press Start 2P"/>
                <a:sym typeface="Press Start 2P"/>
              </a:rPr>
              <a:t>Basic Information</a:t>
            </a:r>
            <a:endParaRPr sz="2052">
              <a:solidFill>
                <a:srgbClr val="FFFF00"/>
              </a:solidFill>
              <a:latin typeface="Press Start 2P"/>
              <a:ea typeface="Press Start 2P"/>
              <a:cs typeface="Press Start 2P"/>
              <a:sym typeface="Press Start 2P"/>
            </a:endParaRPr>
          </a:p>
        </p:txBody>
      </p:sp>
      <p:sp>
        <p:nvSpPr>
          <p:cNvPr id="61" name="Google Shape;61;p14"/>
          <p:cNvSpPr txBox="1">
            <a:spLocks noGrp="1"/>
          </p:cNvSpPr>
          <p:nvPr>
            <p:ph type="body" idx="1"/>
          </p:nvPr>
        </p:nvSpPr>
        <p:spPr>
          <a:xfrm>
            <a:off x="101000" y="1140075"/>
            <a:ext cx="4470900" cy="37557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a:solidFill>
                  <a:srgbClr val="FFFF00"/>
                </a:solidFill>
              </a:rPr>
              <a:t>Game Title: Street Fighter III: Third Strike</a:t>
            </a:r>
            <a:endParaRPr>
              <a:solidFill>
                <a:srgbClr val="FFFF00"/>
              </a:solidFill>
            </a:endParaRPr>
          </a:p>
          <a:p>
            <a:pPr marL="0" lvl="0" indent="0" algn="l" rtl="0">
              <a:spcBef>
                <a:spcPts val="1200"/>
              </a:spcBef>
              <a:spcAft>
                <a:spcPts val="0"/>
              </a:spcAft>
              <a:buNone/>
            </a:pPr>
            <a:r>
              <a:rPr lang="en">
                <a:solidFill>
                  <a:srgbClr val="FFFF00"/>
                </a:solidFill>
              </a:rPr>
              <a:t>Publisher: Capcom</a:t>
            </a:r>
            <a:endParaRPr>
              <a:solidFill>
                <a:srgbClr val="FFFF00"/>
              </a:solidFill>
            </a:endParaRPr>
          </a:p>
          <a:p>
            <a:pPr marL="0" lvl="0" indent="0" algn="l" rtl="0">
              <a:spcBef>
                <a:spcPts val="1200"/>
              </a:spcBef>
              <a:spcAft>
                <a:spcPts val="0"/>
              </a:spcAft>
              <a:buNone/>
            </a:pPr>
            <a:r>
              <a:rPr lang="en">
                <a:solidFill>
                  <a:srgbClr val="FFFF00"/>
                </a:solidFill>
              </a:rPr>
              <a:t>Genre: Fighting Game</a:t>
            </a:r>
            <a:endParaRPr>
              <a:solidFill>
                <a:srgbClr val="FFFF00"/>
              </a:solidFill>
            </a:endParaRPr>
          </a:p>
          <a:p>
            <a:pPr marL="0" lvl="0" indent="0" algn="l" rtl="0">
              <a:spcBef>
                <a:spcPts val="1200"/>
              </a:spcBef>
              <a:spcAft>
                <a:spcPts val="0"/>
              </a:spcAft>
              <a:buNone/>
            </a:pPr>
            <a:r>
              <a:rPr lang="en">
                <a:solidFill>
                  <a:srgbClr val="FFFF00"/>
                </a:solidFill>
              </a:rPr>
              <a:t>Initial Release Date:  May 12, 1999</a:t>
            </a:r>
            <a:endParaRPr>
              <a:solidFill>
                <a:srgbClr val="FFFF00"/>
              </a:solidFill>
            </a:endParaRPr>
          </a:p>
          <a:p>
            <a:pPr marL="0" lvl="0" indent="0" algn="l" rtl="0">
              <a:spcBef>
                <a:spcPts val="1200"/>
              </a:spcBef>
              <a:spcAft>
                <a:spcPts val="0"/>
              </a:spcAft>
              <a:buNone/>
            </a:pPr>
            <a:r>
              <a:rPr lang="en">
                <a:solidFill>
                  <a:srgbClr val="FFFF00"/>
                </a:solidFill>
              </a:rPr>
              <a:t>Price Range: $30-60</a:t>
            </a:r>
            <a:endParaRPr>
              <a:solidFill>
                <a:srgbClr val="FFFF00"/>
              </a:solidFill>
            </a:endParaRPr>
          </a:p>
          <a:p>
            <a:pPr marL="0" lvl="0" indent="0" algn="l" rtl="0">
              <a:spcBef>
                <a:spcPts val="1200"/>
              </a:spcBef>
              <a:spcAft>
                <a:spcPts val="1200"/>
              </a:spcAft>
              <a:buNone/>
            </a:pPr>
            <a:r>
              <a:rPr lang="en">
                <a:solidFill>
                  <a:srgbClr val="FFFF00"/>
                </a:solidFill>
              </a:rPr>
              <a:t>Platforms:  Arcade, Dreamcast, PlayStation 2, Xbox, PlayStation 3, Xbox 360, PlayStation 4, Xbox One, Nintendo Switch, Microsoft Windows</a:t>
            </a:r>
            <a:endParaRPr>
              <a:solidFill>
                <a:srgbClr val="FFFF00"/>
              </a:solidFill>
            </a:endParaRPr>
          </a:p>
        </p:txBody>
      </p:sp>
      <p:sp>
        <p:nvSpPr>
          <p:cNvPr id="62" name="Google Shape;62;p14"/>
          <p:cNvSpPr txBox="1">
            <a:spLocks noGrp="1"/>
          </p:cNvSpPr>
          <p:nvPr>
            <p:ph type="body" idx="1"/>
          </p:nvPr>
        </p:nvSpPr>
        <p:spPr>
          <a:xfrm>
            <a:off x="4782675" y="1140075"/>
            <a:ext cx="4277400" cy="37557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en" sz="2152">
                <a:solidFill>
                  <a:srgbClr val="FFFF00"/>
                </a:solidFill>
              </a:rPr>
              <a:t>Minimum Hardware Requirements:</a:t>
            </a:r>
            <a:endParaRPr sz="2152">
              <a:solidFill>
                <a:srgbClr val="FFFF00"/>
              </a:solidFill>
            </a:endParaRPr>
          </a:p>
          <a:p>
            <a:pPr marL="457200" lvl="0" indent="-325755" algn="l" rtl="0">
              <a:lnSpc>
                <a:spcPct val="100000"/>
              </a:lnSpc>
              <a:spcBef>
                <a:spcPts val="1200"/>
              </a:spcBef>
              <a:spcAft>
                <a:spcPts val="0"/>
              </a:spcAft>
              <a:buClr>
                <a:srgbClr val="FFFF00"/>
              </a:buClr>
              <a:buSzPct val="100000"/>
              <a:buChar char="●"/>
            </a:pPr>
            <a:r>
              <a:rPr lang="en">
                <a:solidFill>
                  <a:srgbClr val="FFFF00"/>
                </a:solidFill>
              </a:rPr>
              <a:t>CPU: Intel Pentium IV @ 2 GHz or better</a:t>
            </a:r>
            <a:endParaRPr>
              <a:solidFill>
                <a:srgbClr val="FFFF00"/>
              </a:solidFill>
            </a:endParaRPr>
          </a:p>
          <a:p>
            <a:pPr marL="457200" lvl="0" indent="-325755" algn="l" rtl="0">
              <a:lnSpc>
                <a:spcPct val="100000"/>
              </a:lnSpc>
              <a:spcBef>
                <a:spcPts val="0"/>
              </a:spcBef>
              <a:spcAft>
                <a:spcPts val="0"/>
              </a:spcAft>
              <a:buClr>
                <a:srgbClr val="FFFF00"/>
              </a:buClr>
              <a:buSzPct val="100000"/>
              <a:buChar char="●"/>
            </a:pPr>
            <a:r>
              <a:rPr lang="en">
                <a:solidFill>
                  <a:srgbClr val="FFFF00"/>
                </a:solidFill>
              </a:rPr>
              <a:t>RAM: 512 MB</a:t>
            </a:r>
            <a:endParaRPr>
              <a:solidFill>
                <a:srgbClr val="FFFF00"/>
              </a:solidFill>
            </a:endParaRPr>
          </a:p>
          <a:p>
            <a:pPr marL="457200" lvl="0" indent="-325755" algn="l" rtl="0">
              <a:lnSpc>
                <a:spcPct val="100000"/>
              </a:lnSpc>
              <a:spcBef>
                <a:spcPts val="0"/>
              </a:spcBef>
              <a:spcAft>
                <a:spcPts val="0"/>
              </a:spcAft>
              <a:buClr>
                <a:srgbClr val="FFFF00"/>
              </a:buClr>
              <a:buSzPct val="100000"/>
              <a:buChar char="●"/>
            </a:pPr>
            <a:r>
              <a:rPr lang="en">
                <a:solidFill>
                  <a:srgbClr val="FFFF00"/>
                </a:solidFill>
              </a:rPr>
              <a:t>Video Card: 64 MB</a:t>
            </a:r>
            <a:endParaRPr>
              <a:solidFill>
                <a:srgbClr val="FFFF00"/>
              </a:solidFill>
            </a:endParaRPr>
          </a:p>
          <a:p>
            <a:pPr marL="457200" lvl="0" indent="-325755" algn="l" rtl="0">
              <a:lnSpc>
                <a:spcPct val="100000"/>
              </a:lnSpc>
              <a:spcBef>
                <a:spcPts val="0"/>
              </a:spcBef>
              <a:spcAft>
                <a:spcPts val="0"/>
              </a:spcAft>
              <a:buClr>
                <a:srgbClr val="FFFF00"/>
              </a:buClr>
              <a:buSzPct val="100000"/>
              <a:buChar char="●"/>
            </a:pPr>
            <a:r>
              <a:rPr lang="en">
                <a:solidFill>
                  <a:srgbClr val="FFFF00"/>
                </a:solidFill>
              </a:rPr>
              <a:t>Hard Drive: 600 MB available space</a:t>
            </a:r>
            <a:endParaRPr>
              <a:solidFill>
                <a:srgbClr val="FFFF00"/>
              </a:solidFill>
            </a:endParaRPr>
          </a:p>
          <a:p>
            <a:pPr marL="0" lvl="0" indent="0" algn="l" rtl="0">
              <a:lnSpc>
                <a:spcPct val="100000"/>
              </a:lnSpc>
              <a:spcBef>
                <a:spcPts val="1200"/>
              </a:spcBef>
              <a:spcAft>
                <a:spcPts val="0"/>
              </a:spcAft>
              <a:buNone/>
            </a:pPr>
            <a:r>
              <a:rPr lang="en" sz="2152">
                <a:solidFill>
                  <a:srgbClr val="FFFF00"/>
                </a:solidFill>
              </a:rPr>
              <a:t>Recommended Hardware Requirements:</a:t>
            </a:r>
            <a:endParaRPr sz="2152">
              <a:solidFill>
                <a:srgbClr val="FFFF00"/>
              </a:solidFill>
            </a:endParaRPr>
          </a:p>
          <a:p>
            <a:pPr marL="457200" lvl="0" indent="-325755" algn="l" rtl="0">
              <a:lnSpc>
                <a:spcPct val="100000"/>
              </a:lnSpc>
              <a:spcBef>
                <a:spcPts val="1200"/>
              </a:spcBef>
              <a:spcAft>
                <a:spcPts val="0"/>
              </a:spcAft>
              <a:buClr>
                <a:srgbClr val="FFFF00"/>
              </a:buClr>
              <a:buSzPct val="100000"/>
              <a:buChar char="●"/>
            </a:pPr>
            <a:r>
              <a:rPr lang="en">
                <a:solidFill>
                  <a:srgbClr val="FFFF00"/>
                </a:solidFill>
              </a:rPr>
              <a:t>CPU: Intel Pentium IV @ 2.2 GHz or better</a:t>
            </a:r>
            <a:endParaRPr>
              <a:solidFill>
                <a:srgbClr val="FFFF00"/>
              </a:solidFill>
            </a:endParaRPr>
          </a:p>
          <a:p>
            <a:pPr marL="457200" lvl="0" indent="-325755" algn="l" rtl="0">
              <a:lnSpc>
                <a:spcPct val="100000"/>
              </a:lnSpc>
              <a:spcBef>
                <a:spcPts val="0"/>
              </a:spcBef>
              <a:spcAft>
                <a:spcPts val="0"/>
              </a:spcAft>
              <a:buClr>
                <a:srgbClr val="FFFF00"/>
              </a:buClr>
              <a:buSzPct val="100000"/>
              <a:buChar char="●"/>
            </a:pPr>
            <a:r>
              <a:rPr lang="en">
                <a:solidFill>
                  <a:srgbClr val="FFFF00"/>
                </a:solidFill>
              </a:rPr>
              <a:t>RAM: 1 GB</a:t>
            </a:r>
            <a:endParaRPr>
              <a:solidFill>
                <a:srgbClr val="FFFF00"/>
              </a:solidFill>
            </a:endParaRPr>
          </a:p>
          <a:p>
            <a:pPr marL="457200" lvl="0" indent="-325755" algn="l" rtl="0">
              <a:lnSpc>
                <a:spcPct val="100000"/>
              </a:lnSpc>
              <a:spcBef>
                <a:spcPts val="0"/>
              </a:spcBef>
              <a:spcAft>
                <a:spcPts val="0"/>
              </a:spcAft>
              <a:buClr>
                <a:srgbClr val="FFFF00"/>
              </a:buClr>
              <a:buSzPct val="100000"/>
              <a:buChar char="●"/>
            </a:pPr>
            <a:r>
              <a:rPr lang="en">
                <a:solidFill>
                  <a:srgbClr val="FFFF00"/>
                </a:solidFill>
              </a:rPr>
              <a:t>Video Card: 128 MB</a:t>
            </a:r>
            <a:endParaRPr>
              <a:solidFill>
                <a:srgbClr val="FFFF00"/>
              </a:solidFill>
            </a:endParaRPr>
          </a:p>
          <a:p>
            <a:pPr marL="457200" lvl="0" indent="-325755" algn="l" rtl="0">
              <a:lnSpc>
                <a:spcPct val="100000"/>
              </a:lnSpc>
              <a:spcBef>
                <a:spcPts val="0"/>
              </a:spcBef>
              <a:spcAft>
                <a:spcPts val="0"/>
              </a:spcAft>
              <a:buClr>
                <a:srgbClr val="FFFF00"/>
              </a:buClr>
              <a:buSzPct val="100000"/>
              <a:buChar char="●"/>
            </a:pPr>
            <a:r>
              <a:rPr lang="en">
                <a:solidFill>
                  <a:srgbClr val="FFFF00"/>
                </a:solidFill>
              </a:rPr>
              <a:t>Hard Drive: 600 MB available space</a:t>
            </a:r>
            <a:endParaRPr>
              <a:solidFill>
                <a:srgbClr val="FFFF00"/>
              </a:solidFill>
            </a:endParaRPr>
          </a:p>
          <a:p>
            <a:pPr marL="0" lvl="0" indent="0" algn="l" rtl="0">
              <a:lnSpc>
                <a:spcPct val="100000"/>
              </a:lnSpc>
              <a:spcBef>
                <a:spcPts val="1200"/>
              </a:spcBef>
              <a:spcAft>
                <a:spcPts val="1200"/>
              </a:spcAft>
              <a:buNone/>
            </a:pPr>
            <a:endParaRPr>
              <a:solidFill>
                <a:srgbClr val="FFFF00"/>
              </a:solidFill>
            </a:endParaRPr>
          </a:p>
        </p:txBody>
      </p:sp>
      <p:pic>
        <p:nvPicPr>
          <p:cNvPr id="4" name="Basic Info">
            <a:hlinkClick r:id="" action="ppaction://media"/>
            <a:extLst>
              <a:ext uri="{FF2B5EF4-FFF2-40B4-BE49-F238E27FC236}">
                <a16:creationId xmlns:a16="http://schemas.microsoft.com/office/drawing/2014/main" id="{9C7A1B3C-D619-4894-ACCE-7EAED8C0DCA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46065" y="24772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95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DB0000"/>
            </a:gs>
            <a:gs pos="100000">
              <a:srgbClr val="540303"/>
            </a:gs>
          </a:gsLst>
          <a:lin ang="5400012" scaled="0"/>
        </a:gradFill>
        <a:effectLst/>
      </p:bgPr>
    </p:bg>
    <p:spTree>
      <p:nvGrpSpPr>
        <p:cNvPr id="1" name="Shape 66"/>
        <p:cNvGrpSpPr/>
        <p:nvPr/>
      </p:nvGrpSpPr>
      <p:grpSpPr>
        <a:xfrm>
          <a:off x="0" y="0"/>
          <a:ext cx="0" cy="0"/>
          <a:chOff x="0" y="0"/>
          <a:chExt cx="0" cy="0"/>
        </a:xfrm>
      </p:grpSpPr>
      <p:sp>
        <p:nvSpPr>
          <p:cNvPr id="67" name="Google Shape;67;p15"/>
          <p:cNvSpPr txBox="1">
            <a:spLocks noGrp="1"/>
          </p:cNvSpPr>
          <p:nvPr>
            <p:ph type="title"/>
          </p:nvPr>
        </p:nvSpPr>
        <p:spPr>
          <a:xfrm>
            <a:off x="311700" y="119575"/>
            <a:ext cx="8520600" cy="572700"/>
          </a:xfrm>
          <a:prstGeom prst="rect">
            <a:avLst/>
          </a:prstGeom>
          <a:effectLst>
            <a:outerShdw blurRad="57150" dist="11430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SzPts val="891"/>
              <a:buNone/>
            </a:pPr>
            <a:r>
              <a:rPr lang="en" sz="2052">
                <a:solidFill>
                  <a:srgbClr val="FFFF00"/>
                </a:solidFill>
                <a:latin typeface="Press Start 2P"/>
                <a:ea typeface="Press Start 2P"/>
                <a:cs typeface="Press Start 2P"/>
                <a:sym typeface="Press Start 2P"/>
              </a:rPr>
              <a:t>Game Summary</a:t>
            </a:r>
            <a:endParaRPr sz="2052">
              <a:solidFill>
                <a:srgbClr val="FFFF00"/>
              </a:solidFill>
              <a:latin typeface="Press Start 2P"/>
              <a:ea typeface="Press Start 2P"/>
              <a:cs typeface="Press Start 2P"/>
              <a:sym typeface="Press Start 2P"/>
            </a:endParaRPr>
          </a:p>
        </p:txBody>
      </p:sp>
      <p:sp>
        <p:nvSpPr>
          <p:cNvPr id="68" name="Google Shape;68;p15"/>
          <p:cNvSpPr txBox="1">
            <a:spLocks noGrp="1"/>
          </p:cNvSpPr>
          <p:nvPr>
            <p:ph type="body" idx="1"/>
          </p:nvPr>
        </p:nvSpPr>
        <p:spPr>
          <a:xfrm>
            <a:off x="157600" y="778250"/>
            <a:ext cx="4470900" cy="3755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a:solidFill>
                  <a:srgbClr val="FFFF00"/>
                </a:solidFill>
              </a:rPr>
              <a:t>Overview:</a:t>
            </a:r>
            <a:endParaRPr b="1">
              <a:solidFill>
                <a:srgbClr val="FFFF00"/>
              </a:solidFill>
            </a:endParaRPr>
          </a:p>
          <a:p>
            <a:pPr marL="0" lvl="0" indent="0" algn="l" rtl="0">
              <a:spcBef>
                <a:spcPts val="1200"/>
              </a:spcBef>
              <a:spcAft>
                <a:spcPts val="1200"/>
              </a:spcAft>
              <a:buNone/>
            </a:pPr>
            <a:r>
              <a:rPr lang="en">
                <a:solidFill>
                  <a:srgbClr val="FFFF00"/>
                </a:solidFill>
              </a:rPr>
              <a:t>Arcade fighting game taking place during the Third World Warrior Tournament where fighters around the world come to showcase their abilities and proclaim themselves the world’s greatest. As the tournament progresses, personal motivations are revealed and the threat of an apocalypse is on the horizon</a:t>
            </a:r>
            <a:endParaRPr>
              <a:solidFill>
                <a:srgbClr val="FFFF00"/>
              </a:solidFill>
            </a:endParaRPr>
          </a:p>
        </p:txBody>
      </p:sp>
      <p:sp>
        <p:nvSpPr>
          <p:cNvPr id="69" name="Google Shape;69;p15"/>
          <p:cNvSpPr txBox="1">
            <a:spLocks noGrp="1"/>
          </p:cNvSpPr>
          <p:nvPr>
            <p:ph type="body" idx="1"/>
          </p:nvPr>
        </p:nvSpPr>
        <p:spPr>
          <a:xfrm>
            <a:off x="4782675" y="1140075"/>
            <a:ext cx="4277400" cy="3755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solidFill>
                <a:srgbClr val="FFFF00"/>
              </a:solidFill>
            </a:endParaRPr>
          </a:p>
          <a:p>
            <a:pPr marL="0" lvl="0" indent="0" algn="l" rtl="0">
              <a:lnSpc>
                <a:spcPct val="100000"/>
              </a:lnSpc>
              <a:spcBef>
                <a:spcPts val="1200"/>
              </a:spcBef>
              <a:spcAft>
                <a:spcPts val="1200"/>
              </a:spcAft>
              <a:buNone/>
            </a:pPr>
            <a:endParaRPr>
              <a:solidFill>
                <a:srgbClr val="FFFF00"/>
              </a:solidFill>
            </a:endParaRPr>
          </a:p>
        </p:txBody>
      </p:sp>
      <p:sp>
        <p:nvSpPr>
          <p:cNvPr id="70" name="Google Shape;70;p15"/>
          <p:cNvSpPr txBox="1">
            <a:spLocks noGrp="1"/>
          </p:cNvSpPr>
          <p:nvPr>
            <p:ph type="body" idx="1"/>
          </p:nvPr>
        </p:nvSpPr>
        <p:spPr>
          <a:xfrm>
            <a:off x="4685925" y="778250"/>
            <a:ext cx="4470900" cy="41883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b="1">
                <a:solidFill>
                  <a:srgbClr val="FFFF00"/>
                </a:solidFill>
              </a:rPr>
              <a:t>Story:</a:t>
            </a:r>
            <a:endParaRPr b="1">
              <a:solidFill>
                <a:srgbClr val="FFFF00"/>
              </a:solidFill>
            </a:endParaRPr>
          </a:p>
          <a:p>
            <a:pPr marL="0" lvl="0" indent="0" algn="l" rtl="0">
              <a:spcBef>
                <a:spcPts val="1200"/>
              </a:spcBef>
              <a:spcAft>
                <a:spcPts val="1200"/>
              </a:spcAft>
              <a:buNone/>
            </a:pPr>
            <a:r>
              <a:rPr lang="en" sz="1500">
                <a:solidFill>
                  <a:srgbClr val="FFFF00"/>
                </a:solidFill>
              </a:rPr>
              <a:t>Each character has their own personal motivations for entering the tournament (ex. Akuma continues to search for an opponent strong enough to beat him). However they are brought together in a fight against Gill and Urien. Brothers and members of the Illuminati organization that practices extreme eugenics and social darwinism, they look to restore balance to the world by creating an apocalyptic event to wipe the world clean and restore humanity in a utopian-like state. Thereby creating a nation comprised of the fittest and best that humanity had to offer in order to bring about their salvation</a:t>
            </a:r>
            <a:endParaRPr sz="1500">
              <a:solidFill>
                <a:srgbClr val="FFFF00"/>
              </a:solidFill>
            </a:endParaRPr>
          </a:p>
        </p:txBody>
      </p:sp>
      <p:pic>
        <p:nvPicPr>
          <p:cNvPr id="3" name="Game Summary Pt1">
            <a:hlinkClick r:id="" action="ppaction://media"/>
            <a:extLst>
              <a:ext uri="{FF2B5EF4-FFF2-40B4-BE49-F238E27FC236}">
                <a16:creationId xmlns:a16="http://schemas.microsoft.com/office/drawing/2014/main" id="{66212AC6-9D78-4FF2-95FA-8C6B35DC6F9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84288" y="299559"/>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72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DB0000"/>
            </a:gs>
            <a:gs pos="100000">
              <a:srgbClr val="540303"/>
            </a:gs>
          </a:gsLst>
          <a:lin ang="5400012" scaled="0"/>
        </a:gradFill>
        <a:effectLst/>
      </p:bgPr>
    </p:bg>
    <p:spTree>
      <p:nvGrpSpPr>
        <p:cNvPr id="1" name="Shape 74"/>
        <p:cNvGrpSpPr/>
        <p:nvPr/>
      </p:nvGrpSpPr>
      <p:grpSpPr>
        <a:xfrm>
          <a:off x="0" y="0"/>
          <a:ext cx="0" cy="0"/>
          <a:chOff x="0" y="0"/>
          <a:chExt cx="0" cy="0"/>
        </a:xfrm>
      </p:grpSpPr>
      <p:sp>
        <p:nvSpPr>
          <p:cNvPr id="75" name="Google Shape;75;p16"/>
          <p:cNvSpPr txBox="1">
            <a:spLocks noGrp="1"/>
          </p:cNvSpPr>
          <p:nvPr>
            <p:ph type="title"/>
          </p:nvPr>
        </p:nvSpPr>
        <p:spPr>
          <a:xfrm>
            <a:off x="311700" y="119575"/>
            <a:ext cx="8520600" cy="572700"/>
          </a:xfrm>
          <a:prstGeom prst="rect">
            <a:avLst/>
          </a:prstGeom>
          <a:effectLst>
            <a:outerShdw blurRad="57150" dist="11430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SzPts val="891"/>
              <a:buNone/>
            </a:pPr>
            <a:r>
              <a:rPr lang="en" sz="2052">
                <a:solidFill>
                  <a:srgbClr val="FFFF00"/>
                </a:solidFill>
                <a:latin typeface="Press Start 2P"/>
                <a:ea typeface="Press Start 2P"/>
                <a:cs typeface="Press Start 2P"/>
                <a:sym typeface="Press Start 2P"/>
              </a:rPr>
              <a:t>Game Summary Pt 2</a:t>
            </a:r>
            <a:endParaRPr sz="2052">
              <a:solidFill>
                <a:srgbClr val="FFFF00"/>
              </a:solidFill>
              <a:latin typeface="Press Start 2P"/>
              <a:ea typeface="Press Start 2P"/>
              <a:cs typeface="Press Start 2P"/>
              <a:sym typeface="Press Start 2P"/>
            </a:endParaRPr>
          </a:p>
        </p:txBody>
      </p:sp>
      <p:sp>
        <p:nvSpPr>
          <p:cNvPr id="76" name="Google Shape;76;p16"/>
          <p:cNvSpPr txBox="1">
            <a:spLocks noGrp="1"/>
          </p:cNvSpPr>
          <p:nvPr>
            <p:ph type="body" idx="1"/>
          </p:nvPr>
        </p:nvSpPr>
        <p:spPr>
          <a:xfrm>
            <a:off x="4701300" y="778250"/>
            <a:ext cx="4358700" cy="4117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a:solidFill>
                  <a:srgbClr val="FFFF00"/>
                </a:solidFill>
              </a:rPr>
              <a:t>Scoring:</a:t>
            </a:r>
            <a:endParaRPr b="1">
              <a:solidFill>
                <a:srgbClr val="FFFF00"/>
              </a:solidFill>
            </a:endParaRPr>
          </a:p>
          <a:p>
            <a:pPr marL="0" lvl="0" indent="0" algn="l" rtl="0">
              <a:spcBef>
                <a:spcPts val="1200"/>
              </a:spcBef>
              <a:spcAft>
                <a:spcPts val="0"/>
              </a:spcAft>
              <a:buNone/>
            </a:pPr>
            <a:r>
              <a:rPr lang="en" sz="1500">
                <a:solidFill>
                  <a:srgbClr val="FFFF00"/>
                </a:solidFill>
              </a:rPr>
              <a:t>While score does not have any impact on the game, you do earn points for each hit you land, how quickly you defeat your opponent, and from minigame stages in between fights.</a:t>
            </a:r>
            <a:endParaRPr sz="1500">
              <a:solidFill>
                <a:srgbClr val="FFFF00"/>
              </a:solidFill>
            </a:endParaRPr>
          </a:p>
          <a:p>
            <a:pPr marL="0" lvl="0" indent="0" algn="l" rtl="0">
              <a:lnSpc>
                <a:spcPct val="100000"/>
              </a:lnSpc>
              <a:spcBef>
                <a:spcPts val="1200"/>
              </a:spcBef>
              <a:spcAft>
                <a:spcPts val="1200"/>
              </a:spcAft>
              <a:buNone/>
            </a:pPr>
            <a:endParaRPr>
              <a:solidFill>
                <a:srgbClr val="FFFF00"/>
              </a:solidFill>
            </a:endParaRPr>
          </a:p>
        </p:txBody>
      </p:sp>
      <p:sp>
        <p:nvSpPr>
          <p:cNvPr id="77" name="Google Shape;77;p16"/>
          <p:cNvSpPr txBox="1">
            <a:spLocks noGrp="1"/>
          </p:cNvSpPr>
          <p:nvPr>
            <p:ph type="body" idx="1"/>
          </p:nvPr>
        </p:nvSpPr>
        <p:spPr>
          <a:xfrm>
            <a:off x="230400" y="778250"/>
            <a:ext cx="4470900" cy="4188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a:solidFill>
                  <a:srgbClr val="FFFF00"/>
                </a:solidFill>
              </a:rPr>
              <a:t>Player’s Role:</a:t>
            </a:r>
            <a:endParaRPr b="1">
              <a:solidFill>
                <a:srgbClr val="FFFF00"/>
              </a:solidFill>
            </a:endParaRPr>
          </a:p>
          <a:p>
            <a:pPr marL="0" lvl="0" indent="0" algn="l" rtl="0">
              <a:spcBef>
                <a:spcPts val="1200"/>
              </a:spcBef>
              <a:spcAft>
                <a:spcPts val="0"/>
              </a:spcAft>
              <a:buNone/>
            </a:pPr>
            <a:r>
              <a:rPr lang="en" sz="1500">
                <a:solidFill>
                  <a:srgbClr val="FFFF00"/>
                </a:solidFill>
              </a:rPr>
              <a:t>You control one of 19 characters and proceed through the tournament. Defeating whoever stands in your way. Culminating in a battle with Gill in a fight for humanity’s survival.</a:t>
            </a:r>
            <a:endParaRPr sz="1500">
              <a:solidFill>
                <a:srgbClr val="FFFF00"/>
              </a:solidFill>
            </a:endParaRPr>
          </a:p>
          <a:p>
            <a:pPr marL="0" lvl="0" indent="0" algn="l" rtl="0">
              <a:spcBef>
                <a:spcPts val="1200"/>
              </a:spcBef>
              <a:spcAft>
                <a:spcPts val="0"/>
              </a:spcAft>
              <a:buNone/>
            </a:pPr>
            <a:endParaRPr sz="1500">
              <a:solidFill>
                <a:srgbClr val="FFFF00"/>
              </a:solidFill>
            </a:endParaRPr>
          </a:p>
          <a:p>
            <a:pPr marL="0" lvl="0" indent="0" algn="l" rtl="0">
              <a:spcBef>
                <a:spcPts val="1200"/>
              </a:spcBef>
              <a:spcAft>
                <a:spcPts val="0"/>
              </a:spcAft>
              <a:buNone/>
            </a:pPr>
            <a:endParaRPr sz="1500">
              <a:solidFill>
                <a:srgbClr val="FFFF00"/>
              </a:solidFill>
            </a:endParaRPr>
          </a:p>
          <a:p>
            <a:pPr marL="0" lvl="0" indent="0" algn="l" rtl="0">
              <a:spcBef>
                <a:spcPts val="1200"/>
              </a:spcBef>
              <a:spcAft>
                <a:spcPts val="0"/>
              </a:spcAft>
              <a:buNone/>
            </a:pPr>
            <a:r>
              <a:rPr lang="en" b="1">
                <a:solidFill>
                  <a:srgbClr val="FFFF00"/>
                </a:solidFill>
              </a:rPr>
              <a:t>Manual:</a:t>
            </a:r>
            <a:endParaRPr b="1">
              <a:solidFill>
                <a:srgbClr val="FFFF00"/>
              </a:solidFill>
            </a:endParaRPr>
          </a:p>
          <a:p>
            <a:pPr marL="0" lvl="0" indent="0" algn="l" rtl="0">
              <a:spcBef>
                <a:spcPts val="1200"/>
              </a:spcBef>
              <a:spcAft>
                <a:spcPts val="0"/>
              </a:spcAft>
              <a:buNone/>
            </a:pPr>
            <a:r>
              <a:rPr lang="en" sz="1500">
                <a:solidFill>
                  <a:srgbClr val="FFFF00"/>
                </a:solidFill>
              </a:rPr>
              <a:t>The original releases of the game on console had a manual that contains a list of each character’s moves and their corresponding input</a:t>
            </a:r>
            <a:endParaRPr sz="1500">
              <a:solidFill>
                <a:srgbClr val="FFFF00"/>
              </a:solidFill>
            </a:endParaRPr>
          </a:p>
          <a:p>
            <a:pPr marL="0" lvl="0" indent="0" algn="l" rtl="0">
              <a:spcBef>
                <a:spcPts val="1200"/>
              </a:spcBef>
              <a:spcAft>
                <a:spcPts val="0"/>
              </a:spcAft>
              <a:buNone/>
            </a:pPr>
            <a:endParaRPr sz="1500">
              <a:solidFill>
                <a:srgbClr val="FFFF00"/>
              </a:solidFill>
            </a:endParaRPr>
          </a:p>
          <a:p>
            <a:pPr marL="0" lvl="0" indent="0" algn="l" rtl="0">
              <a:spcBef>
                <a:spcPts val="1200"/>
              </a:spcBef>
              <a:spcAft>
                <a:spcPts val="1200"/>
              </a:spcAft>
              <a:buNone/>
            </a:pPr>
            <a:endParaRPr b="1">
              <a:solidFill>
                <a:srgbClr val="FFFF00"/>
              </a:solidFill>
            </a:endParaRPr>
          </a:p>
        </p:txBody>
      </p:sp>
      <p:pic>
        <p:nvPicPr>
          <p:cNvPr id="3" name="Game Summary Pt 2">
            <a:hlinkClick r:id="" action="ppaction://media"/>
            <a:extLst>
              <a:ext uri="{FF2B5EF4-FFF2-40B4-BE49-F238E27FC236}">
                <a16:creationId xmlns:a16="http://schemas.microsoft.com/office/drawing/2014/main" id="{ED369BC2-B8CE-45B8-9294-1E899A9CB2A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03535" y="3796851"/>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0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DB0000"/>
            </a:gs>
            <a:gs pos="100000">
              <a:srgbClr val="540303"/>
            </a:gs>
          </a:gsLst>
          <a:lin ang="5400012" scaled="0"/>
        </a:gradFill>
        <a:effectLst/>
      </p:bgPr>
    </p:bg>
    <p:spTree>
      <p:nvGrpSpPr>
        <p:cNvPr id="1" name="Shape 89"/>
        <p:cNvGrpSpPr/>
        <p:nvPr/>
      </p:nvGrpSpPr>
      <p:grpSpPr>
        <a:xfrm>
          <a:off x="0" y="0"/>
          <a:ext cx="0" cy="0"/>
          <a:chOff x="0" y="0"/>
          <a:chExt cx="0" cy="0"/>
        </a:xfrm>
      </p:grpSpPr>
      <p:sp>
        <p:nvSpPr>
          <p:cNvPr id="90" name="Google Shape;90;p18"/>
          <p:cNvSpPr txBox="1">
            <a:spLocks noGrp="1"/>
          </p:cNvSpPr>
          <p:nvPr>
            <p:ph type="title"/>
          </p:nvPr>
        </p:nvSpPr>
        <p:spPr>
          <a:xfrm>
            <a:off x="311700" y="119575"/>
            <a:ext cx="8520600" cy="572700"/>
          </a:xfrm>
          <a:prstGeom prst="rect">
            <a:avLst/>
          </a:prstGeom>
          <a:effectLst>
            <a:outerShdw blurRad="57150" dist="11430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SzPts val="891"/>
              <a:buNone/>
            </a:pPr>
            <a:r>
              <a:rPr lang="en" sz="2052" dirty="0">
                <a:solidFill>
                  <a:srgbClr val="FFFF00"/>
                </a:solidFill>
                <a:latin typeface="Press Start 2P"/>
                <a:ea typeface="Press Start 2P"/>
                <a:cs typeface="Press Start 2P"/>
                <a:sym typeface="Press Start 2P"/>
              </a:rPr>
              <a:t>Game Summary Pt 3</a:t>
            </a:r>
            <a:endParaRPr sz="2052" dirty="0">
              <a:solidFill>
                <a:srgbClr val="FFFF00"/>
              </a:solidFill>
              <a:latin typeface="Press Start 2P"/>
              <a:ea typeface="Press Start 2P"/>
              <a:cs typeface="Press Start 2P"/>
              <a:sym typeface="Press Start 2P"/>
            </a:endParaRPr>
          </a:p>
        </p:txBody>
      </p:sp>
      <p:sp>
        <p:nvSpPr>
          <p:cNvPr id="91" name="Google Shape;91;p18"/>
          <p:cNvSpPr txBox="1">
            <a:spLocks noGrp="1"/>
          </p:cNvSpPr>
          <p:nvPr>
            <p:ph type="body" idx="1"/>
          </p:nvPr>
        </p:nvSpPr>
        <p:spPr>
          <a:xfrm>
            <a:off x="120675" y="692275"/>
            <a:ext cx="4534800" cy="4117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a:solidFill>
                  <a:srgbClr val="FFFF00"/>
                </a:solidFill>
              </a:rPr>
              <a:t>Gameplay:</a:t>
            </a:r>
            <a:endParaRPr b="1">
              <a:solidFill>
                <a:srgbClr val="FFFF00"/>
              </a:solidFill>
            </a:endParaRPr>
          </a:p>
          <a:p>
            <a:pPr marL="0" lvl="0" indent="0" algn="l" rtl="0">
              <a:spcBef>
                <a:spcPts val="1200"/>
              </a:spcBef>
              <a:spcAft>
                <a:spcPts val="0"/>
              </a:spcAft>
              <a:buNone/>
            </a:pPr>
            <a:r>
              <a:rPr lang="en" sz="1500">
                <a:solidFill>
                  <a:srgbClr val="FFFF00"/>
                </a:solidFill>
              </a:rPr>
              <a:t>-3 Punches: Light, Medium, Heavy</a:t>
            </a:r>
            <a:endParaRPr sz="1500">
              <a:solidFill>
                <a:srgbClr val="FFFF00"/>
              </a:solidFill>
            </a:endParaRPr>
          </a:p>
          <a:p>
            <a:pPr marL="0" lvl="0" indent="0" algn="l" rtl="0">
              <a:spcBef>
                <a:spcPts val="1200"/>
              </a:spcBef>
              <a:spcAft>
                <a:spcPts val="0"/>
              </a:spcAft>
              <a:buNone/>
            </a:pPr>
            <a:r>
              <a:rPr lang="en" sz="1500">
                <a:solidFill>
                  <a:srgbClr val="FFFF00"/>
                </a:solidFill>
              </a:rPr>
              <a:t>-3 Kicks: Light, Medium, Heavy</a:t>
            </a:r>
            <a:endParaRPr sz="1500">
              <a:solidFill>
                <a:srgbClr val="FFFF00"/>
              </a:solidFill>
            </a:endParaRPr>
          </a:p>
          <a:p>
            <a:pPr marL="0" lvl="0" indent="0" algn="l" rtl="0">
              <a:spcBef>
                <a:spcPts val="1200"/>
              </a:spcBef>
              <a:spcAft>
                <a:spcPts val="0"/>
              </a:spcAft>
              <a:buNone/>
            </a:pPr>
            <a:r>
              <a:rPr lang="en" sz="1500">
                <a:solidFill>
                  <a:srgbClr val="FFFF00"/>
                </a:solidFill>
              </a:rPr>
              <a:t>-Move character in all 8 directions</a:t>
            </a:r>
            <a:endParaRPr sz="1500">
              <a:solidFill>
                <a:srgbClr val="FFFF00"/>
              </a:solidFill>
            </a:endParaRPr>
          </a:p>
          <a:p>
            <a:pPr marL="0" lvl="0" indent="0" algn="l" rtl="0">
              <a:spcBef>
                <a:spcPts val="1200"/>
              </a:spcBef>
              <a:spcAft>
                <a:spcPts val="0"/>
              </a:spcAft>
              <a:buNone/>
            </a:pPr>
            <a:r>
              <a:rPr lang="en" sz="1500">
                <a:solidFill>
                  <a:srgbClr val="FFFF00"/>
                </a:solidFill>
              </a:rPr>
              <a:t>-Hold back to block and tap forward to dash</a:t>
            </a:r>
            <a:endParaRPr sz="1500">
              <a:solidFill>
                <a:srgbClr val="FFFF00"/>
              </a:solidFill>
            </a:endParaRPr>
          </a:p>
          <a:p>
            <a:pPr marL="0" lvl="0" indent="0" algn="l" rtl="0">
              <a:spcBef>
                <a:spcPts val="1200"/>
              </a:spcBef>
              <a:spcAft>
                <a:spcPts val="0"/>
              </a:spcAft>
              <a:buNone/>
            </a:pPr>
            <a:r>
              <a:rPr lang="en" sz="1500">
                <a:solidFill>
                  <a:srgbClr val="FFFF00"/>
                </a:solidFill>
              </a:rPr>
              <a:t>-Input different button and movements to unleash special moves and super moves</a:t>
            </a:r>
            <a:endParaRPr sz="1500">
              <a:solidFill>
                <a:srgbClr val="FFFF00"/>
              </a:solidFill>
            </a:endParaRPr>
          </a:p>
          <a:p>
            <a:pPr marL="0" lvl="0" indent="0" algn="l" rtl="0">
              <a:spcBef>
                <a:spcPts val="1200"/>
              </a:spcBef>
              <a:spcAft>
                <a:spcPts val="0"/>
              </a:spcAft>
              <a:buNone/>
            </a:pPr>
            <a:r>
              <a:rPr lang="en" sz="1500">
                <a:solidFill>
                  <a:srgbClr val="FFFF00"/>
                </a:solidFill>
              </a:rPr>
              <a:t>Ex: Quarter circle forward + punch = Hadouken</a:t>
            </a:r>
            <a:endParaRPr sz="1500">
              <a:solidFill>
                <a:srgbClr val="FFFF00"/>
              </a:solidFill>
            </a:endParaRPr>
          </a:p>
          <a:p>
            <a:pPr marL="0" lvl="0" indent="0" algn="l" rtl="0">
              <a:spcBef>
                <a:spcPts val="1200"/>
              </a:spcBef>
              <a:spcAft>
                <a:spcPts val="0"/>
              </a:spcAft>
              <a:buNone/>
            </a:pPr>
            <a:endParaRPr b="1">
              <a:solidFill>
                <a:srgbClr val="FFFF00"/>
              </a:solidFill>
            </a:endParaRPr>
          </a:p>
          <a:p>
            <a:pPr marL="0" lvl="0" indent="0" algn="l" rtl="0">
              <a:lnSpc>
                <a:spcPct val="100000"/>
              </a:lnSpc>
              <a:spcBef>
                <a:spcPts val="1200"/>
              </a:spcBef>
              <a:spcAft>
                <a:spcPts val="1200"/>
              </a:spcAft>
              <a:buNone/>
            </a:pPr>
            <a:endParaRPr>
              <a:solidFill>
                <a:srgbClr val="FFFF00"/>
              </a:solidFill>
            </a:endParaRPr>
          </a:p>
        </p:txBody>
      </p:sp>
      <p:pic>
        <p:nvPicPr>
          <p:cNvPr id="93" name="Google Shape;93;p18"/>
          <p:cNvPicPr preferRelativeResize="0"/>
          <p:nvPr/>
        </p:nvPicPr>
        <p:blipFill>
          <a:blip r:embed="rId5">
            <a:alphaModFix/>
          </a:blip>
          <a:stretch>
            <a:fillRect/>
          </a:stretch>
        </p:blipFill>
        <p:spPr>
          <a:xfrm>
            <a:off x="4655475" y="1522996"/>
            <a:ext cx="4265241" cy="2097508"/>
          </a:xfrm>
          <a:prstGeom prst="rect">
            <a:avLst/>
          </a:prstGeom>
          <a:noFill/>
          <a:ln>
            <a:noFill/>
          </a:ln>
        </p:spPr>
      </p:pic>
      <p:pic>
        <p:nvPicPr>
          <p:cNvPr id="2" name="Game Summary pt 3">
            <a:hlinkClick r:id="" action="ppaction://media"/>
            <a:extLst>
              <a:ext uri="{FF2B5EF4-FFF2-40B4-BE49-F238E27FC236}">
                <a16:creationId xmlns:a16="http://schemas.microsoft.com/office/drawing/2014/main" id="{E988E86F-64A9-4584-A7AF-00B9CC004D8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35172" y="420017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2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DB0000"/>
            </a:gs>
            <a:gs pos="100000">
              <a:srgbClr val="540303"/>
            </a:gs>
          </a:gsLst>
          <a:lin ang="5400012" scaled="0"/>
        </a:gradFill>
        <a:effectLst/>
      </p:bgPr>
    </p:bg>
    <p:spTree>
      <p:nvGrpSpPr>
        <p:cNvPr id="1" name="Shape 81"/>
        <p:cNvGrpSpPr/>
        <p:nvPr/>
      </p:nvGrpSpPr>
      <p:grpSpPr>
        <a:xfrm>
          <a:off x="0" y="0"/>
          <a:ext cx="0" cy="0"/>
          <a:chOff x="0" y="0"/>
          <a:chExt cx="0" cy="0"/>
        </a:xfrm>
      </p:grpSpPr>
      <p:sp>
        <p:nvSpPr>
          <p:cNvPr id="82" name="Google Shape;82;p17"/>
          <p:cNvSpPr txBox="1">
            <a:spLocks noGrp="1"/>
          </p:cNvSpPr>
          <p:nvPr>
            <p:ph type="title"/>
          </p:nvPr>
        </p:nvSpPr>
        <p:spPr>
          <a:xfrm>
            <a:off x="311700" y="119575"/>
            <a:ext cx="8520600" cy="572700"/>
          </a:xfrm>
          <a:prstGeom prst="rect">
            <a:avLst/>
          </a:prstGeom>
          <a:effectLst>
            <a:outerShdw blurRad="57150" dist="11430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SzPts val="891"/>
              <a:buNone/>
            </a:pPr>
            <a:r>
              <a:rPr lang="en" sz="2052" dirty="0">
                <a:solidFill>
                  <a:srgbClr val="FFFF00"/>
                </a:solidFill>
                <a:latin typeface="Press Start 2P"/>
                <a:ea typeface="Press Start 2P"/>
                <a:cs typeface="Press Start 2P"/>
                <a:sym typeface="Press Start 2P"/>
              </a:rPr>
              <a:t>Game Summary Pt 4</a:t>
            </a:r>
            <a:endParaRPr sz="2052" dirty="0">
              <a:solidFill>
                <a:srgbClr val="FFFF00"/>
              </a:solidFill>
              <a:latin typeface="Press Start 2P"/>
              <a:ea typeface="Press Start 2P"/>
              <a:cs typeface="Press Start 2P"/>
              <a:sym typeface="Press Start 2P"/>
            </a:endParaRPr>
          </a:p>
        </p:txBody>
      </p:sp>
      <p:sp>
        <p:nvSpPr>
          <p:cNvPr id="83" name="Google Shape;83;p17"/>
          <p:cNvSpPr txBox="1">
            <a:spLocks noGrp="1"/>
          </p:cNvSpPr>
          <p:nvPr>
            <p:ph type="body" idx="1"/>
          </p:nvPr>
        </p:nvSpPr>
        <p:spPr>
          <a:xfrm>
            <a:off x="311700" y="692275"/>
            <a:ext cx="4260300" cy="4117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a:solidFill>
                  <a:srgbClr val="FFFF00"/>
                </a:solidFill>
              </a:rPr>
              <a:t>User Interface:</a:t>
            </a:r>
            <a:endParaRPr b="1">
              <a:solidFill>
                <a:srgbClr val="FFFF00"/>
              </a:solidFill>
            </a:endParaRPr>
          </a:p>
          <a:p>
            <a:pPr marL="0" lvl="0" indent="0" algn="l" rtl="0">
              <a:spcBef>
                <a:spcPts val="1200"/>
              </a:spcBef>
              <a:spcAft>
                <a:spcPts val="0"/>
              </a:spcAft>
              <a:buNone/>
            </a:pPr>
            <a:r>
              <a:rPr lang="en" sz="1500">
                <a:solidFill>
                  <a:srgbClr val="FFFF00"/>
                </a:solidFill>
              </a:rPr>
              <a:t>-Player select screen of 19 characters</a:t>
            </a:r>
            <a:endParaRPr sz="1500">
              <a:solidFill>
                <a:srgbClr val="FFFF00"/>
              </a:solidFill>
            </a:endParaRPr>
          </a:p>
          <a:p>
            <a:pPr marL="0" lvl="0" indent="0" algn="l" rtl="0">
              <a:spcBef>
                <a:spcPts val="1200"/>
              </a:spcBef>
              <a:spcAft>
                <a:spcPts val="0"/>
              </a:spcAft>
              <a:buNone/>
            </a:pPr>
            <a:r>
              <a:rPr lang="en" sz="1500">
                <a:solidFill>
                  <a:srgbClr val="FFFF00"/>
                </a:solidFill>
              </a:rPr>
              <a:t>-Health bar, score, and time displayed on the top of the screen</a:t>
            </a:r>
            <a:endParaRPr sz="1500">
              <a:solidFill>
                <a:srgbClr val="FFFF00"/>
              </a:solidFill>
            </a:endParaRPr>
          </a:p>
          <a:p>
            <a:pPr marL="0" lvl="0" indent="0" algn="l" rtl="0">
              <a:spcBef>
                <a:spcPts val="1200"/>
              </a:spcBef>
              <a:spcAft>
                <a:spcPts val="0"/>
              </a:spcAft>
              <a:buNone/>
            </a:pPr>
            <a:r>
              <a:rPr lang="en" sz="1500">
                <a:solidFill>
                  <a:srgbClr val="FFFF00"/>
                </a:solidFill>
              </a:rPr>
              <a:t>-Stun bar placed under the health bar next to player name</a:t>
            </a:r>
            <a:endParaRPr sz="1500">
              <a:solidFill>
                <a:srgbClr val="FFFF00"/>
              </a:solidFill>
            </a:endParaRPr>
          </a:p>
          <a:p>
            <a:pPr marL="0" lvl="0" indent="0" algn="l" rtl="0">
              <a:spcBef>
                <a:spcPts val="1200"/>
              </a:spcBef>
              <a:spcAft>
                <a:spcPts val="0"/>
              </a:spcAft>
              <a:buNone/>
            </a:pPr>
            <a:r>
              <a:rPr lang="en" sz="1500">
                <a:solidFill>
                  <a:srgbClr val="FFFF00"/>
                </a:solidFill>
              </a:rPr>
              <a:t>-Number of rounds won underneath stun bar</a:t>
            </a:r>
            <a:endParaRPr sz="1500">
              <a:solidFill>
                <a:srgbClr val="FFFF00"/>
              </a:solidFill>
            </a:endParaRPr>
          </a:p>
          <a:p>
            <a:pPr marL="0" lvl="0" indent="0" algn="l" rtl="0">
              <a:spcBef>
                <a:spcPts val="1200"/>
              </a:spcBef>
              <a:spcAft>
                <a:spcPts val="0"/>
              </a:spcAft>
              <a:buNone/>
            </a:pPr>
            <a:r>
              <a:rPr lang="en" sz="1500">
                <a:solidFill>
                  <a:srgbClr val="FFFF00"/>
                </a:solidFill>
              </a:rPr>
              <a:t>-Super meter bar at the bottom of the screen, with the number of supers available to the left of the bar and the type of super attack to the right of the bar</a:t>
            </a:r>
            <a:endParaRPr sz="1500">
              <a:solidFill>
                <a:srgbClr val="FFFF00"/>
              </a:solidFill>
            </a:endParaRPr>
          </a:p>
          <a:p>
            <a:pPr marL="0" lvl="0" indent="0" algn="l" rtl="0">
              <a:spcBef>
                <a:spcPts val="1200"/>
              </a:spcBef>
              <a:spcAft>
                <a:spcPts val="0"/>
              </a:spcAft>
              <a:buNone/>
            </a:pPr>
            <a:endParaRPr b="1">
              <a:solidFill>
                <a:srgbClr val="FFFF00"/>
              </a:solidFill>
            </a:endParaRPr>
          </a:p>
          <a:p>
            <a:pPr marL="0" lvl="0" indent="0" algn="l" rtl="0">
              <a:lnSpc>
                <a:spcPct val="100000"/>
              </a:lnSpc>
              <a:spcBef>
                <a:spcPts val="1200"/>
              </a:spcBef>
              <a:spcAft>
                <a:spcPts val="1200"/>
              </a:spcAft>
              <a:buNone/>
            </a:pPr>
            <a:endParaRPr>
              <a:solidFill>
                <a:srgbClr val="FFFF00"/>
              </a:solidFill>
            </a:endParaRPr>
          </a:p>
        </p:txBody>
      </p:sp>
      <p:pic>
        <p:nvPicPr>
          <p:cNvPr id="84" name="Google Shape;84;p17"/>
          <p:cNvPicPr preferRelativeResize="0"/>
          <p:nvPr/>
        </p:nvPicPr>
        <p:blipFill>
          <a:blip r:embed="rId5">
            <a:alphaModFix/>
          </a:blip>
          <a:stretch>
            <a:fillRect/>
          </a:stretch>
        </p:blipFill>
        <p:spPr>
          <a:xfrm>
            <a:off x="4809425" y="2681400"/>
            <a:ext cx="4125475" cy="2320574"/>
          </a:xfrm>
          <a:prstGeom prst="rect">
            <a:avLst/>
          </a:prstGeom>
          <a:noFill/>
          <a:ln>
            <a:noFill/>
          </a:ln>
        </p:spPr>
      </p:pic>
      <p:pic>
        <p:nvPicPr>
          <p:cNvPr id="85" name="Google Shape;85;p17"/>
          <p:cNvPicPr preferRelativeResize="0"/>
          <p:nvPr/>
        </p:nvPicPr>
        <p:blipFill>
          <a:blip r:embed="rId6">
            <a:alphaModFix/>
          </a:blip>
          <a:stretch>
            <a:fillRect/>
          </a:stretch>
        </p:blipFill>
        <p:spPr>
          <a:xfrm>
            <a:off x="4809425" y="566375"/>
            <a:ext cx="4125475" cy="2065500"/>
          </a:xfrm>
          <a:prstGeom prst="rect">
            <a:avLst/>
          </a:prstGeom>
          <a:noFill/>
          <a:ln>
            <a:noFill/>
          </a:ln>
        </p:spPr>
      </p:pic>
      <p:pic>
        <p:nvPicPr>
          <p:cNvPr id="2" name="Game Summary pt 4">
            <a:hlinkClick r:id="" action="ppaction://media"/>
            <a:extLst>
              <a:ext uri="{FF2B5EF4-FFF2-40B4-BE49-F238E27FC236}">
                <a16:creationId xmlns:a16="http://schemas.microsoft.com/office/drawing/2014/main" id="{C03111B6-A921-452E-A922-CD073FD9D75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832250" y="4392374"/>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4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DB0000"/>
            </a:gs>
            <a:gs pos="100000">
              <a:srgbClr val="540303"/>
            </a:gs>
          </a:gsLst>
          <a:lin ang="5400012" scaled="0"/>
        </a:gradFill>
        <a:effectLst/>
      </p:bgPr>
    </p:bg>
    <p:spTree>
      <p:nvGrpSpPr>
        <p:cNvPr id="1" name="Shape 97"/>
        <p:cNvGrpSpPr/>
        <p:nvPr/>
      </p:nvGrpSpPr>
      <p:grpSpPr>
        <a:xfrm>
          <a:off x="0" y="0"/>
          <a:ext cx="0" cy="0"/>
          <a:chOff x="0" y="0"/>
          <a:chExt cx="0" cy="0"/>
        </a:xfrm>
      </p:grpSpPr>
      <p:sp>
        <p:nvSpPr>
          <p:cNvPr id="98" name="Google Shape;98;p19"/>
          <p:cNvSpPr txBox="1">
            <a:spLocks noGrp="1"/>
          </p:cNvSpPr>
          <p:nvPr>
            <p:ph type="title"/>
          </p:nvPr>
        </p:nvSpPr>
        <p:spPr>
          <a:xfrm>
            <a:off x="311700" y="119575"/>
            <a:ext cx="8520600" cy="572700"/>
          </a:xfrm>
          <a:prstGeom prst="rect">
            <a:avLst/>
          </a:prstGeom>
          <a:effectLst>
            <a:outerShdw blurRad="57150" dist="11430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SzPts val="891"/>
              <a:buNone/>
            </a:pPr>
            <a:r>
              <a:rPr lang="en" sz="2052" dirty="0">
                <a:solidFill>
                  <a:srgbClr val="FFFF00"/>
                </a:solidFill>
                <a:latin typeface="Press Start 2P"/>
                <a:ea typeface="Press Start 2P"/>
                <a:cs typeface="Press Start 2P"/>
                <a:sym typeface="Press Start 2P"/>
              </a:rPr>
              <a:t>Game Summary Pt 5</a:t>
            </a:r>
            <a:endParaRPr sz="2052" dirty="0">
              <a:solidFill>
                <a:srgbClr val="FFFF00"/>
              </a:solidFill>
              <a:latin typeface="Press Start 2P"/>
              <a:ea typeface="Press Start 2P"/>
              <a:cs typeface="Press Start 2P"/>
              <a:sym typeface="Press Start 2P"/>
            </a:endParaRPr>
          </a:p>
        </p:txBody>
      </p:sp>
      <p:sp>
        <p:nvSpPr>
          <p:cNvPr id="99" name="Google Shape;99;p19"/>
          <p:cNvSpPr txBox="1">
            <a:spLocks noGrp="1"/>
          </p:cNvSpPr>
          <p:nvPr>
            <p:ph type="body" idx="1"/>
          </p:nvPr>
        </p:nvSpPr>
        <p:spPr>
          <a:xfrm>
            <a:off x="120675" y="692275"/>
            <a:ext cx="4534800" cy="4117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dirty="0">
                <a:solidFill>
                  <a:srgbClr val="FFFF00"/>
                </a:solidFill>
              </a:rPr>
              <a:t>Artwork:</a:t>
            </a:r>
            <a:endParaRPr b="1" dirty="0">
              <a:solidFill>
                <a:srgbClr val="FFFF00"/>
              </a:solidFill>
            </a:endParaRPr>
          </a:p>
          <a:p>
            <a:pPr marL="0" lvl="0" indent="0" algn="l" rtl="0">
              <a:spcBef>
                <a:spcPts val="1200"/>
              </a:spcBef>
              <a:spcAft>
                <a:spcPts val="0"/>
              </a:spcAft>
              <a:buNone/>
            </a:pPr>
            <a:r>
              <a:rPr lang="en" sz="1500" dirty="0">
                <a:solidFill>
                  <a:srgbClr val="FFFF00"/>
                </a:solidFill>
              </a:rPr>
              <a:t>2D animated artwork of both fighters with animated backgrounds. The art may be outdated for present arcade fighters.</a:t>
            </a:r>
            <a:endParaRPr sz="1500" dirty="0">
              <a:solidFill>
                <a:srgbClr val="FFFF00"/>
              </a:solidFill>
            </a:endParaRPr>
          </a:p>
          <a:p>
            <a:pPr marL="0" lvl="0" indent="0" algn="l" rtl="0">
              <a:spcBef>
                <a:spcPts val="1200"/>
              </a:spcBef>
              <a:spcAft>
                <a:spcPts val="0"/>
              </a:spcAft>
              <a:buNone/>
            </a:pPr>
            <a:endParaRPr b="1" dirty="0">
              <a:solidFill>
                <a:srgbClr val="FFFF00"/>
              </a:solidFill>
            </a:endParaRPr>
          </a:p>
          <a:p>
            <a:pPr marL="0" lvl="0" indent="0" algn="l" rtl="0">
              <a:lnSpc>
                <a:spcPct val="100000"/>
              </a:lnSpc>
              <a:spcBef>
                <a:spcPts val="1200"/>
              </a:spcBef>
              <a:spcAft>
                <a:spcPts val="1200"/>
              </a:spcAft>
              <a:buNone/>
            </a:pPr>
            <a:endParaRPr dirty="0">
              <a:solidFill>
                <a:srgbClr val="FFFF00"/>
              </a:solidFill>
            </a:endParaRPr>
          </a:p>
        </p:txBody>
      </p:sp>
      <p:pic>
        <p:nvPicPr>
          <p:cNvPr id="101" name="Google Shape;101;p19"/>
          <p:cNvPicPr preferRelativeResize="0"/>
          <p:nvPr/>
        </p:nvPicPr>
        <p:blipFill>
          <a:blip r:embed="rId5">
            <a:alphaModFix/>
          </a:blip>
          <a:stretch>
            <a:fillRect/>
          </a:stretch>
        </p:blipFill>
        <p:spPr>
          <a:xfrm>
            <a:off x="436100" y="2538825"/>
            <a:ext cx="3426826" cy="2405750"/>
          </a:xfrm>
          <a:prstGeom prst="rect">
            <a:avLst/>
          </a:prstGeom>
          <a:noFill/>
          <a:ln>
            <a:noFill/>
          </a:ln>
        </p:spPr>
      </p:pic>
      <p:sp>
        <p:nvSpPr>
          <p:cNvPr id="102" name="Google Shape;102;p19"/>
          <p:cNvSpPr txBox="1">
            <a:spLocks noGrp="1"/>
          </p:cNvSpPr>
          <p:nvPr>
            <p:ph type="body" idx="1"/>
          </p:nvPr>
        </p:nvSpPr>
        <p:spPr>
          <a:xfrm>
            <a:off x="4843500" y="731475"/>
            <a:ext cx="4106400" cy="4117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a:solidFill>
                  <a:srgbClr val="FFFF00"/>
                </a:solidFill>
              </a:rPr>
              <a:t>Bugs:</a:t>
            </a:r>
            <a:endParaRPr b="1">
              <a:solidFill>
                <a:srgbClr val="FFFF00"/>
              </a:solidFill>
            </a:endParaRPr>
          </a:p>
          <a:p>
            <a:pPr marL="0" lvl="0" indent="0" algn="l" rtl="0">
              <a:spcBef>
                <a:spcPts val="1200"/>
              </a:spcBef>
              <a:spcAft>
                <a:spcPts val="0"/>
              </a:spcAft>
              <a:buNone/>
            </a:pPr>
            <a:r>
              <a:rPr lang="en" sz="1500">
                <a:solidFill>
                  <a:srgbClr val="FFFF00"/>
                </a:solidFill>
              </a:rPr>
              <a:t>In the original arcade version, if you win as Ken against Makoto by landing a neutral throw, the game will crash</a:t>
            </a:r>
            <a:endParaRPr sz="1500">
              <a:solidFill>
                <a:srgbClr val="FFFF00"/>
              </a:solidFill>
            </a:endParaRPr>
          </a:p>
          <a:p>
            <a:pPr marL="0" lvl="0" indent="0" algn="l" rtl="0">
              <a:spcBef>
                <a:spcPts val="1200"/>
              </a:spcBef>
              <a:spcAft>
                <a:spcPts val="0"/>
              </a:spcAft>
              <a:buNone/>
            </a:pPr>
            <a:endParaRPr b="1">
              <a:solidFill>
                <a:srgbClr val="FFFF00"/>
              </a:solidFill>
            </a:endParaRPr>
          </a:p>
          <a:p>
            <a:pPr marL="0" lvl="0" indent="0" algn="l" rtl="0">
              <a:lnSpc>
                <a:spcPct val="100000"/>
              </a:lnSpc>
              <a:spcBef>
                <a:spcPts val="1200"/>
              </a:spcBef>
              <a:spcAft>
                <a:spcPts val="1200"/>
              </a:spcAft>
              <a:buNone/>
            </a:pPr>
            <a:endParaRPr>
              <a:solidFill>
                <a:srgbClr val="FFFF00"/>
              </a:solidFill>
            </a:endParaRPr>
          </a:p>
        </p:txBody>
      </p:sp>
      <p:pic>
        <p:nvPicPr>
          <p:cNvPr id="1026" name="Picture 2" descr="3rd Strike Ken Makoto Neutral Throw Glitch - YouTube">
            <a:extLst>
              <a:ext uri="{FF2B5EF4-FFF2-40B4-BE49-F238E27FC236}">
                <a16:creationId xmlns:a16="http://schemas.microsoft.com/office/drawing/2014/main" id="{72D4549A-3F6C-4C5F-B249-E3FCF90CFB8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0935" r="307" b="11825"/>
          <a:stretch/>
        </p:blipFill>
        <p:spPr bwMode="auto">
          <a:xfrm>
            <a:off x="4843500" y="2538825"/>
            <a:ext cx="3902395" cy="2310150"/>
          </a:xfrm>
          <a:prstGeom prst="rect">
            <a:avLst/>
          </a:prstGeom>
          <a:noFill/>
          <a:extLst>
            <a:ext uri="{909E8E84-426E-40DD-AFC4-6F175D3DCCD1}">
              <a14:hiddenFill xmlns:a14="http://schemas.microsoft.com/office/drawing/2010/main">
                <a:solidFill>
                  <a:srgbClr val="FFFFFF"/>
                </a:solidFill>
              </a14:hiddenFill>
            </a:ext>
          </a:extLst>
        </p:spPr>
      </p:pic>
      <p:pic>
        <p:nvPicPr>
          <p:cNvPr id="3" name="Game Summary pt 5">
            <a:hlinkClick r:id="" action="ppaction://media"/>
            <a:extLst>
              <a:ext uri="{FF2B5EF4-FFF2-40B4-BE49-F238E27FC236}">
                <a16:creationId xmlns:a16="http://schemas.microsoft.com/office/drawing/2014/main" id="{B2328410-81A3-445C-B13C-026D471FBB4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24800" y="29452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2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DB0000"/>
            </a:gs>
            <a:gs pos="100000">
              <a:srgbClr val="540303"/>
            </a:gs>
          </a:gsLst>
          <a:lin ang="5400012" scaled="0"/>
        </a:gradFill>
        <a:effectLst/>
      </p:bgPr>
    </p:bg>
    <p:spTree>
      <p:nvGrpSpPr>
        <p:cNvPr id="1" name="Shape 106"/>
        <p:cNvGrpSpPr/>
        <p:nvPr/>
      </p:nvGrpSpPr>
      <p:grpSpPr>
        <a:xfrm>
          <a:off x="0" y="0"/>
          <a:ext cx="0" cy="0"/>
          <a:chOff x="0" y="0"/>
          <a:chExt cx="0" cy="0"/>
        </a:xfrm>
      </p:grpSpPr>
      <p:sp>
        <p:nvSpPr>
          <p:cNvPr id="107" name="Google Shape;107;p20"/>
          <p:cNvSpPr txBox="1">
            <a:spLocks noGrp="1"/>
          </p:cNvSpPr>
          <p:nvPr>
            <p:ph type="title"/>
          </p:nvPr>
        </p:nvSpPr>
        <p:spPr>
          <a:xfrm>
            <a:off x="311700" y="119575"/>
            <a:ext cx="8520600" cy="572700"/>
          </a:xfrm>
          <a:prstGeom prst="rect">
            <a:avLst/>
          </a:prstGeom>
          <a:effectLst>
            <a:outerShdw blurRad="57150" dist="11430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SzPts val="891"/>
              <a:buNone/>
            </a:pPr>
            <a:r>
              <a:rPr lang="en" sz="2052" dirty="0">
                <a:solidFill>
                  <a:srgbClr val="FFFF00"/>
                </a:solidFill>
                <a:latin typeface="Press Start 2P"/>
                <a:ea typeface="Press Start 2P"/>
                <a:cs typeface="Press Start 2P"/>
                <a:sym typeface="Press Start 2P"/>
              </a:rPr>
              <a:t>Game Summary Pt 6</a:t>
            </a:r>
            <a:endParaRPr sz="2052" dirty="0">
              <a:solidFill>
                <a:srgbClr val="FFFF00"/>
              </a:solidFill>
              <a:latin typeface="Press Start 2P"/>
              <a:ea typeface="Press Start 2P"/>
              <a:cs typeface="Press Start 2P"/>
              <a:sym typeface="Press Start 2P"/>
            </a:endParaRPr>
          </a:p>
        </p:txBody>
      </p:sp>
      <p:sp>
        <p:nvSpPr>
          <p:cNvPr id="108" name="Google Shape;108;p20"/>
          <p:cNvSpPr txBox="1">
            <a:spLocks noGrp="1"/>
          </p:cNvSpPr>
          <p:nvPr>
            <p:ph type="body" idx="1"/>
          </p:nvPr>
        </p:nvSpPr>
        <p:spPr>
          <a:xfrm>
            <a:off x="120675" y="692275"/>
            <a:ext cx="4534800" cy="4117500"/>
          </a:xfrm>
          <a:prstGeom prst="rect">
            <a:avLst/>
          </a:prstGeom>
        </p:spPr>
        <p:txBody>
          <a:bodyPr spcFirstLastPara="1" wrap="square" lIns="91425" tIns="91425" rIns="91425" bIns="91425" anchor="t" anchorCtr="0">
            <a:normAutofit fontScale="92500"/>
          </a:bodyPr>
          <a:lstStyle/>
          <a:p>
            <a:pPr marL="0" lvl="0" indent="0" algn="l" rtl="0">
              <a:spcBef>
                <a:spcPts val="0"/>
              </a:spcBef>
              <a:spcAft>
                <a:spcPts val="0"/>
              </a:spcAft>
              <a:buNone/>
            </a:pPr>
            <a:r>
              <a:rPr lang="en" b="1">
                <a:solidFill>
                  <a:srgbClr val="FFFF00"/>
                </a:solidFill>
              </a:rPr>
              <a:t>Installation:</a:t>
            </a:r>
            <a:endParaRPr b="1">
              <a:solidFill>
                <a:srgbClr val="FFFF00"/>
              </a:solidFill>
            </a:endParaRPr>
          </a:p>
          <a:p>
            <a:pPr marL="0" lvl="0" indent="0" algn="l" rtl="0">
              <a:spcBef>
                <a:spcPts val="1200"/>
              </a:spcBef>
              <a:spcAft>
                <a:spcPts val="0"/>
              </a:spcAft>
              <a:buNone/>
            </a:pPr>
            <a:r>
              <a:rPr lang="en" sz="1500">
                <a:solidFill>
                  <a:srgbClr val="FFFF00"/>
                </a:solidFill>
              </a:rPr>
              <a:t>PlayStation (PS Store)</a:t>
            </a:r>
            <a:endParaRPr sz="1500">
              <a:solidFill>
                <a:srgbClr val="FFFF00"/>
              </a:solidFill>
            </a:endParaRPr>
          </a:p>
          <a:p>
            <a:pPr marL="0" lvl="0" indent="0" algn="l" rtl="0">
              <a:spcBef>
                <a:spcPts val="1200"/>
              </a:spcBef>
              <a:spcAft>
                <a:spcPts val="0"/>
              </a:spcAft>
              <a:buNone/>
            </a:pPr>
            <a:r>
              <a:rPr lang="en" sz="1500">
                <a:solidFill>
                  <a:srgbClr val="FFFF00"/>
                </a:solidFill>
              </a:rPr>
              <a:t>XBox (Microsoft Store)</a:t>
            </a:r>
            <a:endParaRPr sz="1500">
              <a:solidFill>
                <a:srgbClr val="FFFF00"/>
              </a:solidFill>
            </a:endParaRPr>
          </a:p>
          <a:p>
            <a:pPr marL="0" lvl="0" indent="0" algn="l" rtl="0">
              <a:spcBef>
                <a:spcPts val="1200"/>
              </a:spcBef>
              <a:spcAft>
                <a:spcPts val="0"/>
              </a:spcAft>
              <a:buNone/>
            </a:pPr>
            <a:r>
              <a:rPr lang="en" sz="1500">
                <a:solidFill>
                  <a:srgbClr val="FFFF00"/>
                </a:solidFill>
              </a:rPr>
              <a:t>PC (Steam)</a:t>
            </a:r>
            <a:endParaRPr sz="1500">
              <a:solidFill>
                <a:srgbClr val="FFFF00"/>
              </a:solidFill>
            </a:endParaRPr>
          </a:p>
          <a:p>
            <a:pPr marL="0" lvl="0" indent="0" algn="l" rtl="0">
              <a:spcBef>
                <a:spcPts val="1200"/>
              </a:spcBef>
              <a:spcAft>
                <a:spcPts val="0"/>
              </a:spcAft>
              <a:buNone/>
            </a:pPr>
            <a:endParaRPr>
              <a:solidFill>
                <a:srgbClr val="FFFF00"/>
              </a:solidFill>
            </a:endParaRPr>
          </a:p>
          <a:p>
            <a:pPr marL="0" lvl="0" indent="0" algn="l" rtl="0">
              <a:spcBef>
                <a:spcPts val="1200"/>
              </a:spcBef>
              <a:spcAft>
                <a:spcPts val="0"/>
              </a:spcAft>
              <a:buNone/>
            </a:pPr>
            <a:r>
              <a:rPr lang="en" b="1">
                <a:solidFill>
                  <a:srgbClr val="FFFF00"/>
                </a:solidFill>
              </a:rPr>
              <a:t>Sound/Music:</a:t>
            </a:r>
            <a:endParaRPr b="1">
              <a:solidFill>
                <a:srgbClr val="FFFF00"/>
              </a:solidFill>
            </a:endParaRPr>
          </a:p>
          <a:p>
            <a:pPr marL="0" lvl="0" indent="0" algn="l" rtl="0">
              <a:spcBef>
                <a:spcPts val="1200"/>
              </a:spcBef>
              <a:spcAft>
                <a:spcPts val="0"/>
              </a:spcAft>
              <a:buNone/>
            </a:pPr>
            <a:r>
              <a:rPr lang="en" sz="1500">
                <a:solidFill>
                  <a:srgbClr val="FFFF00"/>
                </a:solidFill>
              </a:rPr>
              <a:t>The soundtrack draws inspiration from many backgrounds. Jazz, 90’s hip hop, and traditional japanese music are all fused throughout the various tracks. Each theme setting the tone for the character you’re about to face and the environment they live in</a:t>
            </a:r>
            <a:endParaRPr sz="1500">
              <a:solidFill>
                <a:srgbClr val="FFFF00"/>
              </a:solidFill>
            </a:endParaRPr>
          </a:p>
          <a:p>
            <a:pPr marL="0" lvl="0" indent="0" algn="l" rtl="0">
              <a:spcBef>
                <a:spcPts val="1200"/>
              </a:spcBef>
              <a:spcAft>
                <a:spcPts val="0"/>
              </a:spcAft>
              <a:buNone/>
            </a:pPr>
            <a:endParaRPr b="1">
              <a:solidFill>
                <a:srgbClr val="FFFF00"/>
              </a:solidFill>
            </a:endParaRPr>
          </a:p>
          <a:p>
            <a:pPr marL="0" lvl="0" indent="0" algn="l" rtl="0">
              <a:lnSpc>
                <a:spcPct val="100000"/>
              </a:lnSpc>
              <a:spcBef>
                <a:spcPts val="1200"/>
              </a:spcBef>
              <a:spcAft>
                <a:spcPts val="1200"/>
              </a:spcAft>
              <a:buNone/>
            </a:pPr>
            <a:endParaRPr>
              <a:solidFill>
                <a:srgbClr val="FFFF00"/>
              </a:solidFill>
            </a:endParaRPr>
          </a:p>
        </p:txBody>
      </p:sp>
      <p:sp>
        <p:nvSpPr>
          <p:cNvPr id="109" name="Google Shape;109;p20"/>
          <p:cNvSpPr txBox="1">
            <a:spLocks noGrp="1"/>
          </p:cNvSpPr>
          <p:nvPr>
            <p:ph type="body" idx="1"/>
          </p:nvPr>
        </p:nvSpPr>
        <p:spPr>
          <a:xfrm>
            <a:off x="4572000" y="692275"/>
            <a:ext cx="4534800" cy="4117500"/>
          </a:xfrm>
          <a:prstGeom prst="rect">
            <a:avLst/>
          </a:prstGeom>
        </p:spPr>
        <p:txBody>
          <a:bodyPr spcFirstLastPara="1" wrap="square" lIns="91425" tIns="91425" rIns="91425" bIns="91425" anchor="t" anchorCtr="0">
            <a:normAutofit fontScale="92500"/>
          </a:bodyPr>
          <a:lstStyle/>
          <a:p>
            <a:pPr marL="0" lvl="0" indent="0" algn="l" rtl="0">
              <a:spcBef>
                <a:spcPts val="0"/>
              </a:spcBef>
              <a:spcAft>
                <a:spcPts val="0"/>
              </a:spcAft>
              <a:buNone/>
            </a:pPr>
            <a:r>
              <a:rPr lang="en" sz="1500" b="1">
                <a:solidFill>
                  <a:srgbClr val="FFFF00"/>
                </a:solidFill>
              </a:rPr>
              <a:t>Special Features:</a:t>
            </a:r>
            <a:endParaRPr sz="1500" b="1">
              <a:solidFill>
                <a:srgbClr val="FFFF00"/>
              </a:solidFill>
            </a:endParaRPr>
          </a:p>
          <a:p>
            <a:pPr marL="0" lvl="0" indent="0" algn="l" rtl="0">
              <a:spcBef>
                <a:spcPts val="1200"/>
              </a:spcBef>
              <a:spcAft>
                <a:spcPts val="0"/>
              </a:spcAft>
              <a:buNone/>
            </a:pPr>
            <a:r>
              <a:rPr lang="en" sz="1500">
                <a:solidFill>
                  <a:srgbClr val="FFFF00"/>
                </a:solidFill>
              </a:rPr>
              <a:t>Each player has access to a super move which they gain by building up their super meter through getting hit or hitting their opponent. Once full, they can input a unique command that performs the move, dealing high amounts of damage to the opponent</a:t>
            </a:r>
            <a:endParaRPr sz="1500">
              <a:solidFill>
                <a:srgbClr val="FFFF00"/>
              </a:solidFill>
            </a:endParaRPr>
          </a:p>
          <a:p>
            <a:pPr marL="0" lvl="0" indent="0" algn="l" rtl="0">
              <a:spcBef>
                <a:spcPts val="1200"/>
              </a:spcBef>
              <a:spcAft>
                <a:spcPts val="0"/>
              </a:spcAft>
              <a:buNone/>
            </a:pPr>
            <a:endParaRPr sz="1500">
              <a:solidFill>
                <a:srgbClr val="FFFF00"/>
              </a:solidFill>
            </a:endParaRPr>
          </a:p>
          <a:p>
            <a:pPr marL="0" lvl="0" indent="0" algn="l" rtl="0">
              <a:spcBef>
                <a:spcPts val="1200"/>
              </a:spcBef>
              <a:spcAft>
                <a:spcPts val="0"/>
              </a:spcAft>
              <a:buNone/>
            </a:pPr>
            <a:r>
              <a:rPr lang="en" sz="1500">
                <a:solidFill>
                  <a:srgbClr val="FFFF00"/>
                </a:solidFill>
              </a:rPr>
              <a:t>3rd Strike introduced the concept of parrying a move. Parrying does the same as blocking but prevents chip damage and gives the player frame advantage to counter-attack. To parry a move, a player must press forward exactly as the opponent’s move connects, thus leaving you open to being hit if you time the parry incorrectly</a:t>
            </a:r>
            <a:endParaRPr b="1">
              <a:solidFill>
                <a:srgbClr val="FFFF00"/>
              </a:solidFill>
            </a:endParaRPr>
          </a:p>
          <a:p>
            <a:pPr marL="0" lvl="0" indent="0" algn="l" rtl="0">
              <a:lnSpc>
                <a:spcPct val="100000"/>
              </a:lnSpc>
              <a:spcBef>
                <a:spcPts val="1200"/>
              </a:spcBef>
              <a:spcAft>
                <a:spcPts val="1200"/>
              </a:spcAft>
              <a:buNone/>
            </a:pPr>
            <a:endParaRPr>
              <a:solidFill>
                <a:srgbClr val="FFFF00"/>
              </a:solidFill>
            </a:endParaRPr>
          </a:p>
        </p:txBody>
      </p:sp>
      <p:pic>
        <p:nvPicPr>
          <p:cNvPr id="3" name="Game Summary Pt 6">
            <a:hlinkClick r:id="" action="ppaction://media"/>
            <a:extLst>
              <a:ext uri="{FF2B5EF4-FFF2-40B4-BE49-F238E27FC236}">
                <a16:creationId xmlns:a16="http://schemas.microsoft.com/office/drawing/2014/main" id="{7BCF4AA3-9F17-4E2B-930E-459B0D8FBC7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22700" y="257397"/>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4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DB0000"/>
            </a:gs>
            <a:gs pos="100000">
              <a:srgbClr val="540303"/>
            </a:gs>
          </a:gsLst>
          <a:lin ang="5400012" scaled="0"/>
        </a:gradFill>
        <a:effectLst/>
      </p:bgPr>
    </p:bg>
    <p:spTree>
      <p:nvGrpSpPr>
        <p:cNvPr id="1" name="Shape 113"/>
        <p:cNvGrpSpPr/>
        <p:nvPr/>
      </p:nvGrpSpPr>
      <p:grpSpPr>
        <a:xfrm>
          <a:off x="0" y="0"/>
          <a:ext cx="0" cy="0"/>
          <a:chOff x="0" y="0"/>
          <a:chExt cx="0" cy="0"/>
        </a:xfrm>
      </p:grpSpPr>
      <p:sp>
        <p:nvSpPr>
          <p:cNvPr id="114" name="Google Shape;114;p21"/>
          <p:cNvSpPr txBox="1">
            <a:spLocks noGrp="1"/>
          </p:cNvSpPr>
          <p:nvPr>
            <p:ph type="title"/>
          </p:nvPr>
        </p:nvSpPr>
        <p:spPr>
          <a:xfrm>
            <a:off x="311700" y="119575"/>
            <a:ext cx="8520600" cy="572700"/>
          </a:xfrm>
          <a:prstGeom prst="rect">
            <a:avLst/>
          </a:prstGeom>
          <a:effectLst>
            <a:outerShdw blurRad="57150" dist="11430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SzPts val="891"/>
              <a:buNone/>
            </a:pPr>
            <a:r>
              <a:rPr lang="en" sz="2052">
                <a:solidFill>
                  <a:srgbClr val="FFFF00"/>
                </a:solidFill>
                <a:latin typeface="Press Start 2P"/>
                <a:ea typeface="Press Start 2P"/>
                <a:cs typeface="Press Start 2P"/>
                <a:sym typeface="Press Start 2P"/>
              </a:rPr>
              <a:t>Game Review</a:t>
            </a:r>
            <a:endParaRPr sz="2052">
              <a:solidFill>
                <a:srgbClr val="FFFF00"/>
              </a:solidFill>
              <a:latin typeface="Press Start 2P"/>
              <a:ea typeface="Press Start 2P"/>
              <a:cs typeface="Press Start 2P"/>
              <a:sym typeface="Press Start 2P"/>
            </a:endParaRPr>
          </a:p>
        </p:txBody>
      </p:sp>
      <p:sp>
        <p:nvSpPr>
          <p:cNvPr id="115" name="Google Shape;115;p21"/>
          <p:cNvSpPr txBox="1">
            <a:spLocks noGrp="1"/>
          </p:cNvSpPr>
          <p:nvPr>
            <p:ph type="body" idx="1"/>
          </p:nvPr>
        </p:nvSpPr>
        <p:spPr>
          <a:xfrm>
            <a:off x="120675" y="692275"/>
            <a:ext cx="4451400" cy="4117500"/>
          </a:xfrm>
          <a:prstGeom prst="rect">
            <a:avLst/>
          </a:prstGeom>
        </p:spPr>
        <p:txBody>
          <a:bodyPr spcFirstLastPara="1" wrap="square" lIns="91425" tIns="91425" rIns="91425" bIns="91425" anchor="t" anchorCtr="0">
            <a:normAutofit fontScale="85000" lnSpcReduction="20000"/>
          </a:bodyPr>
          <a:lstStyle/>
          <a:p>
            <a:pPr marL="0" lvl="0" indent="0" algn="l" rtl="0">
              <a:spcBef>
                <a:spcPts val="0"/>
              </a:spcBef>
              <a:spcAft>
                <a:spcPts val="0"/>
              </a:spcAft>
              <a:buNone/>
            </a:pPr>
            <a:r>
              <a:rPr lang="en" b="1" dirty="0">
                <a:solidFill>
                  <a:srgbClr val="FFFF00"/>
                </a:solidFill>
              </a:rPr>
              <a:t>The Good</a:t>
            </a:r>
            <a:r>
              <a:rPr lang="en" dirty="0">
                <a:solidFill>
                  <a:srgbClr val="FFFF00"/>
                </a:solidFill>
              </a:rPr>
              <a:t>:</a:t>
            </a:r>
            <a:endParaRPr dirty="0">
              <a:solidFill>
                <a:srgbClr val="FFFF00"/>
              </a:solidFill>
            </a:endParaRPr>
          </a:p>
          <a:p>
            <a:pPr marL="0" lvl="0" indent="0" algn="l" rtl="0">
              <a:spcBef>
                <a:spcPts val="1200"/>
              </a:spcBef>
              <a:spcAft>
                <a:spcPts val="0"/>
              </a:spcAft>
              <a:buNone/>
            </a:pPr>
            <a:r>
              <a:rPr lang="en" sz="1500" dirty="0">
                <a:solidFill>
                  <a:srgbClr val="FFFF00"/>
                </a:solidFill>
              </a:rPr>
              <a:t>Really intense game that can be enjoyed by casuals with a high competitive ceiling.</a:t>
            </a:r>
            <a:endParaRPr sz="1500" dirty="0">
              <a:solidFill>
                <a:srgbClr val="FFFF00"/>
              </a:solidFill>
            </a:endParaRPr>
          </a:p>
          <a:p>
            <a:pPr marL="0" lvl="0" indent="0" algn="l" rtl="0">
              <a:spcBef>
                <a:spcPts val="1200"/>
              </a:spcBef>
              <a:spcAft>
                <a:spcPts val="0"/>
              </a:spcAft>
              <a:buNone/>
            </a:pPr>
            <a:r>
              <a:rPr lang="en" sz="1500" dirty="0">
                <a:solidFill>
                  <a:srgbClr val="FFFF00"/>
                </a:solidFill>
              </a:rPr>
              <a:t>A variety of playstyle’s such as zoning, aggression, and grappling are available to the player to really allow them to express themselves</a:t>
            </a:r>
            <a:endParaRPr sz="1500" dirty="0">
              <a:solidFill>
                <a:srgbClr val="FFFF00"/>
              </a:solidFill>
            </a:endParaRPr>
          </a:p>
          <a:p>
            <a:pPr marL="0" lvl="0" indent="0" algn="l" rtl="0">
              <a:spcBef>
                <a:spcPts val="1200"/>
              </a:spcBef>
              <a:spcAft>
                <a:spcPts val="0"/>
              </a:spcAft>
              <a:buNone/>
            </a:pPr>
            <a:r>
              <a:rPr lang="en" sz="1500" dirty="0">
                <a:solidFill>
                  <a:srgbClr val="FFFF00"/>
                </a:solidFill>
              </a:rPr>
              <a:t>Forces a player to think of how to beat their opponent in an optimal way and rewards you with large combos and damage output for outthinking your opponent</a:t>
            </a:r>
            <a:endParaRPr sz="1500" dirty="0">
              <a:solidFill>
                <a:srgbClr val="FFFF00"/>
              </a:solidFill>
            </a:endParaRPr>
          </a:p>
          <a:p>
            <a:pPr marL="0" lvl="0" indent="0" algn="l" rtl="0">
              <a:spcBef>
                <a:spcPts val="1200"/>
              </a:spcBef>
              <a:spcAft>
                <a:spcPts val="0"/>
              </a:spcAft>
              <a:buNone/>
            </a:pPr>
            <a:r>
              <a:rPr lang="en" sz="1500" dirty="0">
                <a:solidFill>
                  <a:srgbClr val="FFFF00"/>
                </a:solidFill>
              </a:rPr>
              <a:t>The game punishes those who try to play using cheap tricks such as overblocking resulting in block stun and moves that go under, through, or above projectiles for those looking to spam zoning moves</a:t>
            </a:r>
            <a:endParaRPr sz="1500" dirty="0">
              <a:solidFill>
                <a:srgbClr val="FFFF00"/>
              </a:solidFill>
            </a:endParaRPr>
          </a:p>
          <a:p>
            <a:pPr marL="0" lvl="0" indent="0" algn="l" rtl="0">
              <a:spcBef>
                <a:spcPts val="1200"/>
              </a:spcBef>
              <a:spcAft>
                <a:spcPts val="1200"/>
              </a:spcAft>
              <a:buNone/>
            </a:pPr>
            <a:r>
              <a:rPr lang="en" sz="1500" dirty="0">
                <a:solidFill>
                  <a:srgbClr val="FFFF00"/>
                </a:solidFill>
              </a:rPr>
              <a:t>Fairly balanced player roster in which gameplay isn’t dominated by a single character</a:t>
            </a:r>
            <a:endParaRPr dirty="0">
              <a:solidFill>
                <a:srgbClr val="FFFF00"/>
              </a:solidFill>
            </a:endParaRPr>
          </a:p>
        </p:txBody>
      </p:sp>
      <p:sp>
        <p:nvSpPr>
          <p:cNvPr id="116" name="Google Shape;116;p21"/>
          <p:cNvSpPr txBox="1">
            <a:spLocks noGrp="1"/>
          </p:cNvSpPr>
          <p:nvPr>
            <p:ph type="body" idx="1"/>
          </p:nvPr>
        </p:nvSpPr>
        <p:spPr>
          <a:xfrm>
            <a:off x="4572000" y="692275"/>
            <a:ext cx="4534800" cy="4117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a:solidFill>
                  <a:srgbClr val="FFFF00"/>
                </a:solidFill>
              </a:rPr>
              <a:t>The Bad:</a:t>
            </a:r>
            <a:endParaRPr sz="2100" b="1">
              <a:solidFill>
                <a:srgbClr val="FFFF00"/>
              </a:solidFill>
            </a:endParaRPr>
          </a:p>
          <a:p>
            <a:pPr marL="0" lvl="0" indent="0" algn="l" rtl="0">
              <a:lnSpc>
                <a:spcPct val="100000"/>
              </a:lnSpc>
              <a:spcBef>
                <a:spcPts val="1200"/>
              </a:spcBef>
              <a:spcAft>
                <a:spcPts val="0"/>
              </a:spcAft>
              <a:buNone/>
            </a:pPr>
            <a:r>
              <a:rPr lang="en" sz="1500">
                <a:solidFill>
                  <a:srgbClr val="FFFF00"/>
                </a:solidFill>
              </a:rPr>
              <a:t>Most likely introduction to the game is by facing competitive players resulting in potential future players being discouraged</a:t>
            </a:r>
            <a:endParaRPr sz="1500">
              <a:solidFill>
                <a:srgbClr val="FFFF00"/>
              </a:solidFill>
            </a:endParaRPr>
          </a:p>
          <a:p>
            <a:pPr marL="0" lvl="0" indent="0" algn="l" rtl="0">
              <a:lnSpc>
                <a:spcPct val="100000"/>
              </a:lnSpc>
              <a:spcBef>
                <a:spcPts val="1200"/>
              </a:spcBef>
              <a:spcAft>
                <a:spcPts val="0"/>
              </a:spcAft>
              <a:buNone/>
            </a:pPr>
            <a:endParaRPr sz="1500">
              <a:solidFill>
                <a:srgbClr val="FFFF00"/>
              </a:solidFill>
            </a:endParaRPr>
          </a:p>
          <a:p>
            <a:pPr marL="0" lvl="0" indent="0" algn="l" rtl="0">
              <a:lnSpc>
                <a:spcPct val="100000"/>
              </a:lnSpc>
              <a:spcBef>
                <a:spcPts val="1200"/>
              </a:spcBef>
              <a:spcAft>
                <a:spcPts val="1200"/>
              </a:spcAft>
              <a:buNone/>
            </a:pPr>
            <a:r>
              <a:rPr lang="en" sz="1500">
                <a:solidFill>
                  <a:srgbClr val="FFFF00"/>
                </a:solidFill>
              </a:rPr>
              <a:t>Large move list and inputs can be difficult to memorize without constant repetition</a:t>
            </a:r>
            <a:endParaRPr sz="1500">
              <a:solidFill>
                <a:srgbClr val="FFFF00"/>
              </a:solidFill>
            </a:endParaRPr>
          </a:p>
        </p:txBody>
      </p:sp>
      <p:pic>
        <p:nvPicPr>
          <p:cNvPr id="3" name="Game Review">
            <a:hlinkClick r:id="" action="ppaction://media"/>
            <a:extLst>
              <a:ext uri="{FF2B5EF4-FFF2-40B4-BE49-F238E27FC236}">
                <a16:creationId xmlns:a16="http://schemas.microsoft.com/office/drawing/2014/main" id="{75B553A3-1B3F-453B-BC5B-15FF07ED558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31395" y="3606652"/>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9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1256</Words>
  <Application>Microsoft Office PowerPoint</Application>
  <PresentationFormat>On-screen Show (16:9)</PresentationFormat>
  <Paragraphs>99</Paragraphs>
  <Slides>11</Slides>
  <Notes>11</Notes>
  <HiddenSlides>0</HiddenSlides>
  <MMClips>11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11</vt:i4>
      </vt:variant>
    </vt:vector>
  </HeadingPairs>
  <TitlesOfParts>
    <vt:vector size="14" baseType="lpstr">
      <vt:lpstr>Arial</vt:lpstr>
      <vt:lpstr>Press Start 2P</vt:lpstr>
      <vt:lpstr>Simple Dark</vt:lpstr>
      <vt:lpstr>Street Fighter III: 3rd Strike</vt:lpstr>
      <vt:lpstr>Basic Information</vt:lpstr>
      <vt:lpstr>Game Summary</vt:lpstr>
      <vt:lpstr>Game Summary Pt 2</vt:lpstr>
      <vt:lpstr>Game Summary Pt 3</vt:lpstr>
      <vt:lpstr>Game Summary Pt 4</vt:lpstr>
      <vt:lpstr>Game Summary Pt 5</vt:lpstr>
      <vt:lpstr>Game Summary Pt 6</vt:lpstr>
      <vt:lpstr>Game Review</vt:lpstr>
      <vt:lpstr>Game Comparison</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Street Fighter III: 3rd Strike</dc:title>
  <cp:lastModifiedBy>Johnathan</cp:lastModifiedBy>
  <cp:revision>1</cp:revision>
  <dcterms:modified xsi:type="dcterms:W3CDTF">2021-09-10T22:43:33Z</dcterms:modified>
</cp:coreProperties>
</file>