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Oswald" panose="020B0604020202020204" charset="0"/>
      <p:regular r:id="rId25"/>
      <p:bold r:id="rId26"/>
    </p:embeddedFont>
    <p:embeddedFont>
      <p:font typeface="Averag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d939e559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d939e559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d939e559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d939e559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d939e559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d939e559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d939e559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d939e559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d939e559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d939e559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d939e559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d939e559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d939e559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d939e559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d939e559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d939e559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d939e559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d939e559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c067fcd03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c067fcd03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d939e559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d939e559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d939e559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d939e559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d939e559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d939e559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d939e559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d939e559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d939e559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d939e559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d939e559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d939e559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d939e559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d939e559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steamcommunity.com/app/1150690/discussions/0/2995422276377408303/" TargetMode="External"/><Relationship Id="rId5" Type="http://schemas.openxmlformats.org/officeDocument/2006/relationships/hyperlink" Target="https://omori.fandom.com/wiki/Wiki_Guidelines/Manual_of_Style" TargetMode="Externa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hyperlink" Target="https://www.omori-game.com/en" TargetMode="Externa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CIS 487 Game Evaluation - Omori</a:t>
            </a:r>
            <a:endParaRPr sz="410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Noel Jensen</a:t>
            </a:r>
            <a:endParaRPr/>
          </a:p>
        </p:txBody>
      </p:sp>
      <p:pic>
        <p:nvPicPr>
          <p:cNvPr id="2" name="In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068" y="452322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Summary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Features</a:t>
            </a: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Each NPC has a unique personality.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Notes are sometimes left by Sunny’s mother.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Player can take care of a garden.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Players can fly to different areas of the HEADSPACE world.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Manual</a:t>
            </a: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Decent manual can be found on the wiki fanpage: 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16666"/>
              <a:buChar char="-"/>
            </a:pPr>
            <a:r>
              <a:rPr lang="en" sz="1200" b="1" u="sng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https://omori.fandom.com/wiki/Wiki_Guidelines/Manual_of_Style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Bugs</a:t>
            </a:r>
            <a:endParaRPr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No known bugs - but there is a forum to post about any: 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16666"/>
              <a:buChar char="-"/>
            </a:pPr>
            <a:r>
              <a:rPr lang="en" sz="1200" b="1" u="sng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https://steamcommunity.com/app/1150690/discussions/0/2995422276377408303/</a:t>
            </a:r>
            <a:r>
              <a:rPr lang="en" sz="12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/>
          </a:p>
        </p:txBody>
      </p:sp>
      <p:pic>
        <p:nvPicPr>
          <p:cNvPr id="2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44937" y="4459944"/>
            <a:ext cx="487363" cy="48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Review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good about the game, and why?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Story is an emotional experience.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Elements of psychological horror.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Player is left wondering and searching for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clues </a:t>
            </a:r>
            <a:r>
              <a:rPr lang="en" dirty="0"/>
              <a:t>about what happened to Sunny/Omori.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Player can be social and talk to many NPCs.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The ending changes depending of the player’s choices.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Visually pleasing, memorable soundtrack.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Endless exploration, cute cutscenes, and easter eggs.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4937" y="4459944"/>
            <a:ext cx="487363" cy="487362"/>
          </a:xfrm>
          <a:prstGeom prst="rect">
            <a:avLst/>
          </a:prstGeom>
        </p:spPr>
      </p:pic>
      <p:pic>
        <p:nvPicPr>
          <p:cNvPr id="5122" name="Picture 2" descr="Steam Community :: Guide :: OMORI Achievement Gu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0" y="1"/>
            <a:ext cx="3685309" cy="27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Review</a:t>
            </a:r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bad about the game, and why?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Easy to get lost in the quests.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Dialog disappears and sometimes cannot be reviewed.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 does it compare?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Omori explores worlds within a world with great depth.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Explores Omori/Sunny;s poor mental health.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Great implicit storytelling.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Very long game and is good to replay, despite being relatively cheap.</a:t>
            </a:r>
            <a:endParaRPr/>
          </a:p>
        </p:txBody>
      </p:sp>
      <p:pic>
        <p:nvPicPr>
          <p:cNvPr id="2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86054" y="4568875"/>
            <a:ext cx="487362" cy="48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Review</a:t>
            </a: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Omori better than similar games?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Exploring and fighting are big aspects of the game, but so is the storyline.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is Omori worse than similar games?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Number and length of quests can be overwhelming.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Game controls are easy to forget/confuse.</a:t>
            </a:r>
            <a:endParaRPr/>
          </a:p>
        </p:txBody>
      </p:sp>
      <p:pic>
        <p:nvPicPr>
          <p:cNvPr id="2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2553" y="4459943"/>
            <a:ext cx="487362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Review</a:t>
            </a:r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appropriate audience for this game?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Steam requires ages 18+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Are there design mistakes?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 known design mistakes.</a:t>
            </a:r>
            <a:endParaRPr/>
          </a:p>
        </p:txBody>
      </p:sp>
      <p:pic>
        <p:nvPicPr>
          <p:cNvPr id="2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0322" y="456887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</a:t>
            </a:r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Strengths: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Strong storyline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Enticing gameplay and combat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Pleasant artwork and soundtracks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Plenty of comic relief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Doesn’t take up too much space on your computer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Cheap game for the quality and time spent playing.</a:t>
            </a:r>
            <a:endParaRPr/>
          </a:p>
        </p:txBody>
      </p:sp>
      <p:pic>
        <p:nvPicPr>
          <p:cNvPr id="2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4532" y="4459944"/>
            <a:ext cx="487363" cy="487362"/>
          </a:xfrm>
          <a:prstGeom prst="rect">
            <a:avLst/>
          </a:prstGeom>
        </p:spPr>
      </p:pic>
      <p:pic>
        <p:nvPicPr>
          <p:cNvPr id="6146" name="Picture 2" descr="Not now Spelling bee... Please :c: OMOR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26366" r="10183"/>
          <a:stretch/>
        </p:blipFill>
        <p:spPr bwMode="auto">
          <a:xfrm>
            <a:off x="4587240" y="0"/>
            <a:ext cx="4556760" cy="23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</a:t>
            </a:r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Weaknesses: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Poor navigation methods - easy to get lost in such a large world.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Default keys are confusing and easy to forget.</a:t>
            </a:r>
            <a:endParaRPr/>
          </a:p>
        </p:txBody>
      </p:sp>
      <p:pic>
        <p:nvPicPr>
          <p:cNvPr id="2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8618" y="4568875"/>
            <a:ext cx="487363" cy="48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</a:t>
            </a:r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Omori worth purchasing?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Worth the money!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Just $20 can give the player at least 4 different endings and over 100 hours of gameplay.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Easily replayable.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Good for covering missed quests and achievements.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Also good for hunting for more symbolism.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emotional experience and plot twists are worth the time and money spent.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player spends so much time guessing what happened to Omori, so finally reaching the end is satisfying. </a:t>
            </a:r>
            <a:endParaRPr/>
          </a:p>
        </p:txBody>
      </p:sp>
      <p:pic>
        <p:nvPicPr>
          <p:cNvPr id="2" name="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4917" y="4459944"/>
            <a:ext cx="487362" cy="48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could Omori be improved?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Allow players to review the past actions they have made.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 player likes to be unintentionally lost in such a long game.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Quests should be better tracked.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Players are left guessing what they have to do next in some quests, as there is no in-game explanation of how to complete them.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story can be lost in the quests.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storyline has so much depth and mystery. Too many quests distracts the player.</a:t>
            </a:r>
            <a:endParaRPr/>
          </a:p>
        </p:txBody>
      </p:sp>
      <p:pic>
        <p:nvPicPr>
          <p:cNvPr id="2" name="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0058" y="4459943"/>
            <a:ext cx="487362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Information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Omori is an adventure RPG</a:t>
            </a:r>
            <a:br>
              <a:rPr lang="en"/>
            </a:br>
            <a:r>
              <a:rPr lang="en"/>
              <a:t>developed by indie company OMOCAT, LLC, and</a:t>
            </a:r>
            <a:br>
              <a:rPr lang="en"/>
            </a:br>
            <a:r>
              <a:rPr lang="en"/>
              <a:t>published by OMOCAT, LLC and PLAYISM.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Available on Steam for $19.99.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5438" y="329675"/>
            <a:ext cx="26384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0181" y="445994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Information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hardware requirements: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Requires 64-bit processor and operating system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OS: Microsoft windows 8.1 (32bit/64bit)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Processor: Intel N4100 or better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Memory: 4 GB of RAM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Graphics: DirectX 9 or OpenGL 4.1 capable GPU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DirectX: Version 9.0c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Storage: 2 GB of available space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Additional Notes: 1280x720 display is recommended at x2 resolution but is not required</a:t>
            </a:r>
            <a:endParaRPr sz="2400"/>
          </a:p>
        </p:txBody>
      </p:sp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9143" y="445994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Information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 hardware requirements (recommended):</a:t>
            </a:r>
            <a:endParaRPr/>
          </a:p>
          <a:p>
            <a:pPr marL="457200" lvl="0" indent="-340201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900"/>
              <a:t>Requires 64-bit processor and operating system</a:t>
            </a:r>
            <a:endParaRPr sz="1900"/>
          </a:p>
          <a:p>
            <a:pPr marL="457200" lvl="0" indent="-34020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900"/>
              <a:t>OS: Microsoft windows 10 (32bit/64bit)</a:t>
            </a:r>
            <a:endParaRPr sz="1900"/>
          </a:p>
          <a:p>
            <a:pPr marL="457200" lvl="0" indent="-34020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900"/>
              <a:t>Processor: Intel Core i3-6100 or better</a:t>
            </a:r>
            <a:endParaRPr sz="1900"/>
          </a:p>
          <a:p>
            <a:pPr marL="457200" lvl="0" indent="-34020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900"/>
              <a:t>Memory: 8 GB of RAM</a:t>
            </a:r>
            <a:endParaRPr sz="1900"/>
          </a:p>
          <a:p>
            <a:pPr marL="457200" lvl="0" indent="-34020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900"/>
              <a:t>Graphics: OpenGL ES 2.0  hardware driver support required forWEBGL acceleration</a:t>
            </a:r>
            <a:endParaRPr sz="1900"/>
          </a:p>
          <a:p>
            <a:pPr marL="457200" lvl="0" indent="-34020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900"/>
              <a:t>DirectX: Version 9.0</a:t>
            </a:r>
            <a:endParaRPr sz="1900"/>
          </a:p>
          <a:p>
            <a:pPr marL="457200" lvl="0" indent="-34020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900"/>
              <a:t>Storage: 2 GB of available space</a:t>
            </a:r>
            <a:endParaRPr sz="1900"/>
          </a:p>
          <a:p>
            <a:pPr marL="457200" lvl="0" indent="-34020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900"/>
              <a:t>Additional Notes: 1280x720 display is recommended at x2 resolution but is not required</a:t>
            </a:r>
            <a:endParaRPr sz="1900"/>
          </a:p>
        </p:txBody>
      </p:sp>
      <p:pic>
        <p:nvPicPr>
          <p:cNvPr id="2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4616" y="456887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Summary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Adventure RPG with aspects of psychological horror.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Main character is a boy named Sunny, who is struggling deeply with something that the player is not yet informed of.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Gameplay involves controlling four characters - Sunny and his friends.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Player goes on quests, fights monsters, levels up characters.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Main goal is to uncover what happened to Sunny.</a:t>
            </a:r>
            <a:endParaRPr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0816" y="445994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Summary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Storyline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Sunny has gone through a traumatizing event that he struggles to remember.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He develops tragic coping mechanisms to handle this.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His real name is Sunny, but he lives in an imaginary world where his name is Omori.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This world is called “HEADSPACE,” and this is where most of the gameplay occurs.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He always enters HEADSPACE by first navigating “DARK SPACE” - a miserable, empty room.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the real world, Sunny is in the process of moving out of his hometown.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He has become nonverbal and withdrawn from his friends and real life.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Before he leaves, Sunny slowly uncovers the memory that caused his misery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player learns that his lost memory involves the death of his sister.</a:t>
            </a:r>
            <a:endParaRPr/>
          </a:p>
        </p:txBody>
      </p:sp>
      <p:pic>
        <p:nvPicPr>
          <p:cNvPr id="3" name="N Hix Rd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9306" y="456887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Summary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Player’s Role</a:t>
            </a: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Player’s main role is to make Omori’s (sometimes Sunny’s)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decisions </a:t>
            </a:r>
            <a:r>
              <a:rPr lang="en" dirty="0"/>
              <a:t>for him.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Player chooses which NPCs and inanimate objects to interact with.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Player can start fights with monsters or run away from them.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There are many quests to choose from - player can do all or none of them.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Installation</a:t>
            </a: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Omori can be installed via Steam, which is linked on the official </a:t>
            </a:r>
            <a:r>
              <a:rPr lang="en" dirty="0" smtClean="0"/>
              <a:t>website</a:t>
            </a:r>
            <a:r>
              <a:rPr lang="en" dirty="0"/>
              <a:t>: </a:t>
            </a:r>
            <a:endParaRPr dirty="0" smtClean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16666"/>
              <a:buChar char="-"/>
            </a:pPr>
            <a:r>
              <a:rPr lang="en" sz="1200" b="1" u="sng" dirty="0" smtClean="0">
                <a:solidFill>
                  <a:srgbClr val="1155CC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https://www.omori-game.com/en</a:t>
            </a:r>
            <a:endParaRPr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 smtClean="0"/>
              <a:t>User </a:t>
            </a:r>
            <a:r>
              <a:rPr lang="en" dirty="0"/>
              <a:t>Interface</a:t>
            </a: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2D game, viewed in 3rd person while adventuring.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Combat has a separate interface.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Allows player to view all four characters’ health and skills.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Turn-based selections allow user to view each character’s attack methods one by one.</a:t>
            </a:r>
            <a:endParaRPr dirty="0"/>
          </a:p>
        </p:txBody>
      </p:sp>
      <p:pic>
        <p:nvPicPr>
          <p:cNvPr id="2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8618" y="4524962"/>
            <a:ext cx="487363" cy="487363"/>
          </a:xfrm>
          <a:prstGeom prst="rect">
            <a:avLst/>
          </a:prstGeom>
        </p:spPr>
      </p:pic>
      <p:pic>
        <p:nvPicPr>
          <p:cNvPr id="1030" name="Picture 6" descr="Can You Avoid Combat In Omori? - GameD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9" y="0"/>
            <a:ext cx="2992581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97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Game Play</a:t>
            </a:r>
            <a:endParaRPr dirty="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Navigate with arrow keys.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[X] key to view menu, [Z] key to select,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[</a:t>
            </a:r>
            <a:r>
              <a:rPr lang="en" dirty="0"/>
              <a:t>A] to switch characters, [Shift] to run.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NPCs offer </a:t>
            </a:r>
            <a:r>
              <a:rPr lang="en" dirty="0" smtClean="0"/>
              <a:t>quests </a:t>
            </a:r>
            <a:r>
              <a:rPr lang="en" dirty="0"/>
              <a:t>that are often irrelevant, but give more depth to the game world.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Combat is turn-based but quick. Involves some strategy.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Each character has their own strengths, which are triggered by emotions that the player can inflict.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Save points are important - player can fail in combat.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Quests are introduced by using [Z] to talk to various NPCs.</a:t>
            </a:r>
            <a:endParaRPr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Omori’s sister is alive in HEADSPACE - she is a save point, gives advice, and keeps track of unfinished quests.</a:t>
            </a:r>
            <a:endParaRPr dirty="0"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Game Summary</a:t>
            </a:r>
            <a:endParaRPr dirty="0"/>
          </a:p>
        </p:txBody>
      </p:sp>
      <p:pic>
        <p:nvPicPr>
          <p:cNvPr id="5" name="Picture 4" descr="Omori is a beautiful, terrifying RPG | Talon Mar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83" y="0"/>
            <a:ext cx="2791717" cy="20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MOTIONS | OMORI Wiki | Fand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02" y="0"/>
            <a:ext cx="223668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 Hix Rd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0787" y="45626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Game Summary</a:t>
            </a:r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Scoring</a:t>
            </a: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There is no point system, but player can level up characters.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Artwork</a:t>
            </a: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Detailed, colorful - or scary and dark.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2D, pixelated design.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Some scenes are static cartoon images rather than pixelated animations.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Playful font.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Sound and Music</a:t>
            </a: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179 soundtracks - different areas have different soundtracks.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Very emotional music - nostalgic, sad, playful, scary.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dirty="0"/>
              <a:t>Electronic and simple.</a:t>
            </a:r>
            <a:endParaRPr dirty="0"/>
          </a:p>
        </p:txBody>
      </p:sp>
      <p:pic>
        <p:nvPicPr>
          <p:cNvPr id="2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4938" y="4568875"/>
            <a:ext cx="487362" cy="487362"/>
          </a:xfrm>
          <a:prstGeom prst="rect">
            <a:avLst/>
          </a:prstGeom>
        </p:spPr>
      </p:pic>
      <p:pic>
        <p:nvPicPr>
          <p:cNvPr id="3078" name="Picture 6" descr="Don&amp;#39;t Worry, Everything Will Be Okay: Let&amp;#39;s Play Omori - The Something  Awful Forum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r="-1" b="18333"/>
          <a:stretch/>
        </p:blipFill>
        <p:spPr bwMode="auto">
          <a:xfrm>
            <a:off x="5720668" y="0"/>
            <a:ext cx="3423332" cy="20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1241</Words>
  <Application>Microsoft Office PowerPoint</Application>
  <PresentationFormat>On-screen Show (16:9)</PresentationFormat>
  <Paragraphs>151</Paragraphs>
  <Slides>18</Slides>
  <Notes>18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Lato</vt:lpstr>
      <vt:lpstr>Oswald</vt:lpstr>
      <vt:lpstr>Average</vt:lpstr>
      <vt:lpstr>Arial</vt:lpstr>
      <vt:lpstr>Slate</vt:lpstr>
      <vt:lpstr>CIS 487 Game Evaluation - Omori</vt:lpstr>
      <vt:lpstr>Basic Information</vt:lpstr>
      <vt:lpstr>Basic Information </vt:lpstr>
      <vt:lpstr>Basic Information </vt:lpstr>
      <vt:lpstr>Game Summary</vt:lpstr>
      <vt:lpstr>Game Summary</vt:lpstr>
      <vt:lpstr>Game Summary</vt:lpstr>
      <vt:lpstr>Game Summary</vt:lpstr>
      <vt:lpstr>Game Summary</vt:lpstr>
      <vt:lpstr>Game Summary</vt:lpstr>
      <vt:lpstr>Game Review</vt:lpstr>
      <vt:lpstr>Game Review</vt:lpstr>
      <vt:lpstr>Game Review</vt:lpstr>
      <vt:lpstr>Game Review</vt:lpstr>
      <vt:lpstr>Summary </vt:lpstr>
      <vt:lpstr>Summary </vt:lpstr>
      <vt:lpstr>Summary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487 Game Evaluation - Omori</dc:title>
  <dc:creator>student</dc:creator>
  <cp:lastModifiedBy>user</cp:lastModifiedBy>
  <cp:revision>5</cp:revision>
  <dcterms:modified xsi:type="dcterms:W3CDTF">2021-09-16T03:13:29Z</dcterms:modified>
</cp:coreProperties>
</file>