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Old Standard TT"/>
      <p:regular r:id="rId22"/>
      <p:bold r:id="rId23"/>
      <p: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OldStandardTT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OldStandardTT-italic.fntdata"/><Relationship Id="rId12" Type="http://schemas.openxmlformats.org/officeDocument/2006/relationships/slide" Target="slides/slide7.xml"/><Relationship Id="rId23" Type="http://schemas.openxmlformats.org/officeDocument/2006/relationships/font" Target="fonts/OldStandardT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ce28bd838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ce28bd838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ce28bd838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ce28bd838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ce28be29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ce28be29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ce28be292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ce28be292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050a770a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050a770a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ce28be292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ce28be292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ce28be292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ce28be292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90357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9035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0357f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035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050a770ab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050a770ab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050a770a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050a770a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ce28bd83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ce28bd83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ce28bd83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ce28bd83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ce28bd838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ce28bd838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050a770a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050a770a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FvJSH8qfHN8LKi8lByLp6tPSIinCvOQ3/view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q_g2l6ja91QAV0AL5qCruTBPwbco_M4n/view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mBpTOy3A5xVPkAe2QtQHO83hp2QWmmk9/view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1005600" y="263775"/>
            <a:ext cx="7132800" cy="11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Poptropica </a:t>
            </a:r>
            <a:endParaRPr sz="72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844600" y="4356000"/>
            <a:ext cx="34548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Maryam Jaratli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450" y="1709900"/>
            <a:ext cx="2539800" cy="2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75" y="1709899"/>
            <a:ext cx="2664776" cy="2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4250" y="1709900"/>
            <a:ext cx="2664776" cy="24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good (fun) about the game? Why?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71600"/>
            <a:ext cx="4007400" cy="37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Evolutionary roots 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Gathering</a:t>
            </a:r>
            <a:r>
              <a:rPr lang="en" sz="1300"/>
              <a:t> 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Social/Tribal interaction </a:t>
            </a:r>
            <a:endParaRPr sz="13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Physical fun 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Hand eye coordination</a:t>
            </a:r>
            <a:endParaRPr sz="13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Social fun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Interact with players to </a:t>
            </a:r>
            <a:r>
              <a:rPr lang="en" sz="1300"/>
              <a:t>receive</a:t>
            </a:r>
            <a:r>
              <a:rPr lang="en" sz="1300"/>
              <a:t> hints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Dialog </a:t>
            </a:r>
            <a:endParaRPr sz="13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Mental fun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Abstract reasoning 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The light bulb moment</a:t>
            </a:r>
            <a:endParaRPr sz="13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Character Creation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Characters are unique and have a personality  </a:t>
            </a:r>
            <a:endParaRPr sz="1300"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4706375" y="1171600"/>
            <a:ext cx="40074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Feedback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300"/>
              <a:t>The progress bar</a:t>
            </a:r>
            <a:r>
              <a:rPr lang="en" sz="1700"/>
              <a:t>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Storyline </a:t>
            </a:r>
            <a:endParaRPr sz="17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Incremental 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Plot points </a:t>
            </a:r>
            <a:endParaRPr sz="13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825" y="2681675"/>
            <a:ext cx="2958501" cy="22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bad (not fun) about the game? Why?</a:t>
            </a:r>
            <a:endParaRPr/>
          </a:p>
        </p:txBody>
      </p:sp>
      <p:pic>
        <p:nvPicPr>
          <p:cNvPr id="131" name="Google Shape;131;p23" title="Screen Recording 2021-09-15 at 5.10.00 PM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200" y="1296700"/>
            <a:ext cx="3319500" cy="29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078650"/>
            <a:ext cx="5326500" cy="29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Storyline is slightly random</a:t>
            </a:r>
            <a:endParaRPr sz="16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Bad sense of direction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Goals are </a:t>
            </a:r>
            <a:r>
              <a:rPr lang="en" sz="1900"/>
              <a:t>ambiguous</a:t>
            </a:r>
            <a:r>
              <a:rPr lang="en" sz="1900"/>
              <a:t> at first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At times I had to overly hunt for information 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Long sequence of </a:t>
            </a:r>
            <a:r>
              <a:rPr lang="en" sz="1900"/>
              <a:t>keyboard</a:t>
            </a:r>
            <a:r>
              <a:rPr lang="en" sz="1900"/>
              <a:t> operations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Significant amount of bugs</a:t>
            </a:r>
            <a:endParaRPr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265500" y="164550"/>
            <a:ext cx="4045200" cy="108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Comparison to Club Penguin</a:t>
            </a:r>
            <a:r>
              <a:rPr lang="en" sz="2400"/>
              <a:t> </a:t>
            </a:r>
            <a:endParaRPr sz="2400"/>
          </a:p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265500" y="1329600"/>
            <a:ext cx="4045200" cy="35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Similarities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Customizable character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Interact with other players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Mini games</a:t>
            </a:r>
            <a:endParaRPr sz="16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Differences</a:t>
            </a:r>
            <a:r>
              <a:rPr lang="en"/>
              <a:t>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Poptropica is more like “solve the puzzle” while club penguin is just interacting with others and playing mini games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Social interaction in club penguin is between real players, while poptropica is </a:t>
            </a:r>
            <a:r>
              <a:rPr lang="en" sz="1600"/>
              <a:t>artificial</a:t>
            </a:r>
            <a:r>
              <a:rPr lang="en" sz="1600"/>
              <a:t> intelligence </a:t>
            </a:r>
            <a:endParaRPr sz="1600"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71750"/>
            <a:ext cx="457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265500" y="64750"/>
            <a:ext cx="4045200" cy="70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Appropriate</a:t>
            </a:r>
            <a:r>
              <a:rPr lang="en" sz="3000"/>
              <a:t> Audience</a:t>
            </a:r>
            <a:endParaRPr sz="3000"/>
          </a:p>
        </p:txBody>
      </p:sp>
      <p:sp>
        <p:nvSpPr>
          <p:cNvPr id="146" name="Google Shape;146;p25"/>
          <p:cNvSpPr txBox="1"/>
          <p:nvPr>
            <p:ph idx="1" type="subTitle"/>
          </p:nvPr>
        </p:nvSpPr>
        <p:spPr>
          <a:xfrm>
            <a:off x="265500" y="770350"/>
            <a:ext cx="4045200" cy="3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Developers claim the audience is kids aged six to fifteen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I disagree with the developers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Ages ten and up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Hand eye coordination is too </a:t>
            </a:r>
            <a:r>
              <a:rPr lang="en" sz="1600"/>
              <a:t>difficult</a:t>
            </a:r>
            <a:r>
              <a:rPr lang="en" sz="1600"/>
              <a:t>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Puzzles require higher level </a:t>
            </a:r>
            <a:r>
              <a:rPr lang="en" sz="1600"/>
              <a:t>thinking</a:t>
            </a:r>
            <a:r>
              <a:rPr lang="en" sz="1600"/>
              <a:t> skills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Dialog is too fast</a:t>
            </a:r>
            <a:endParaRPr sz="1600"/>
          </a:p>
        </p:txBody>
      </p:sp>
      <p:sp>
        <p:nvSpPr>
          <p:cNvPr id="147" name="Google Shape;147;p25"/>
          <p:cNvSpPr txBox="1"/>
          <p:nvPr>
            <p:ph type="title"/>
          </p:nvPr>
        </p:nvSpPr>
        <p:spPr>
          <a:xfrm>
            <a:off x="4835400" y="64750"/>
            <a:ext cx="4045200" cy="70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Design Mistakes</a:t>
            </a:r>
            <a:endParaRPr sz="3000"/>
          </a:p>
        </p:txBody>
      </p:sp>
      <p:sp>
        <p:nvSpPr>
          <p:cNvPr id="148" name="Google Shape;148;p25"/>
          <p:cNvSpPr txBox="1"/>
          <p:nvPr>
            <p:ph idx="1" type="subTitle"/>
          </p:nvPr>
        </p:nvSpPr>
        <p:spPr>
          <a:xfrm>
            <a:off x="4835400" y="561550"/>
            <a:ext cx="4045200" cy="32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>
                <a:solidFill>
                  <a:schemeClr val="lt1"/>
                </a:solidFill>
              </a:rPr>
              <a:t>No manual </a:t>
            </a:r>
            <a:endParaRPr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Was hard to figure out how to play the game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This can be very </a:t>
            </a:r>
            <a:r>
              <a:rPr lang="en" sz="1600">
                <a:solidFill>
                  <a:schemeClr val="lt1"/>
                </a:solidFill>
              </a:rPr>
              <a:t>frustrating</a:t>
            </a:r>
            <a:r>
              <a:rPr lang="en" sz="1600">
                <a:solidFill>
                  <a:schemeClr val="lt1"/>
                </a:solidFill>
              </a:rPr>
              <a:t> for a new player</a:t>
            </a:r>
            <a:endParaRPr sz="1600"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>
                <a:solidFill>
                  <a:schemeClr val="lt1"/>
                </a:solidFill>
              </a:rPr>
              <a:t>Storyline and goals are </a:t>
            </a:r>
            <a:r>
              <a:rPr lang="en">
                <a:solidFill>
                  <a:schemeClr val="lt1"/>
                </a:solidFill>
              </a:rPr>
              <a:t>ambiguous and random</a:t>
            </a:r>
            <a:r>
              <a:rPr lang="en">
                <a:solidFill>
                  <a:schemeClr val="lt1"/>
                </a:solidFill>
              </a:rPr>
              <a:t> at times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970325"/>
            <a:ext cx="4572000" cy="217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265500" y="174650"/>
            <a:ext cx="4045200" cy="70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Overall Strengths</a:t>
            </a:r>
            <a:endParaRPr sz="3000"/>
          </a:p>
        </p:txBody>
      </p:sp>
      <p:sp>
        <p:nvSpPr>
          <p:cNvPr id="160" name="Google Shape;160;p27"/>
          <p:cNvSpPr txBox="1"/>
          <p:nvPr>
            <p:ph type="title"/>
          </p:nvPr>
        </p:nvSpPr>
        <p:spPr>
          <a:xfrm>
            <a:off x="4847050" y="174650"/>
            <a:ext cx="4045200" cy="70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Overall Weaknesses</a:t>
            </a:r>
            <a:endParaRPr sz="3000"/>
          </a:p>
        </p:txBody>
      </p:sp>
      <p:sp>
        <p:nvSpPr>
          <p:cNvPr id="161" name="Google Shape;161;p27"/>
          <p:cNvSpPr txBox="1"/>
          <p:nvPr>
            <p:ph idx="1" type="subTitle"/>
          </p:nvPr>
        </p:nvSpPr>
        <p:spPr>
          <a:xfrm>
            <a:off x="265500" y="951225"/>
            <a:ext cx="4045200" cy="37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Very interactive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Dialog </a:t>
            </a:r>
            <a:r>
              <a:rPr lang="en" sz="1600"/>
              <a:t>with</a:t>
            </a:r>
            <a:r>
              <a:rPr lang="en" sz="1600"/>
              <a:t> other players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Gathering and socialization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Have to move around the screen a lot </a:t>
            </a:r>
            <a:endParaRPr sz="16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Storyline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Incremental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There are plot points</a:t>
            </a:r>
            <a:endParaRPr sz="16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Utilizes the three categories of fun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Mental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Physical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Social</a:t>
            </a:r>
            <a:endParaRPr sz="1600"/>
          </a:p>
        </p:txBody>
      </p:sp>
      <p:sp>
        <p:nvSpPr>
          <p:cNvPr id="162" name="Google Shape;162;p27"/>
          <p:cNvSpPr txBox="1"/>
          <p:nvPr>
            <p:ph idx="1" type="subTitle"/>
          </p:nvPr>
        </p:nvSpPr>
        <p:spPr>
          <a:xfrm>
            <a:off x="4847050" y="951225"/>
            <a:ext cx="4045200" cy="37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>
                <a:solidFill>
                  <a:schemeClr val="lt1"/>
                </a:solidFill>
              </a:rPr>
              <a:t>No manual </a:t>
            </a:r>
            <a:endParaRPr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Was difficult to figure out how to </a:t>
            </a:r>
            <a:r>
              <a:rPr lang="en" sz="1600">
                <a:solidFill>
                  <a:schemeClr val="lt1"/>
                </a:solidFill>
              </a:rPr>
              <a:t>play</a:t>
            </a:r>
            <a:r>
              <a:rPr lang="en" sz="1600">
                <a:solidFill>
                  <a:schemeClr val="lt1"/>
                </a:solidFill>
              </a:rPr>
              <a:t> and make a sense of the </a:t>
            </a:r>
            <a:r>
              <a:rPr lang="en" sz="1600">
                <a:solidFill>
                  <a:schemeClr val="lt1"/>
                </a:solidFill>
              </a:rPr>
              <a:t>overall</a:t>
            </a:r>
            <a:r>
              <a:rPr lang="en" sz="1600">
                <a:solidFill>
                  <a:schemeClr val="lt1"/>
                </a:solidFill>
              </a:rPr>
              <a:t> game theme</a:t>
            </a:r>
            <a:endParaRPr sz="1600"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>
                <a:solidFill>
                  <a:schemeClr val="lt1"/>
                </a:solidFill>
              </a:rPr>
              <a:t>Storyline</a:t>
            </a:r>
            <a:endParaRPr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Ambiguous at times </a:t>
            </a:r>
            <a:endParaRPr sz="1600"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>
                <a:solidFill>
                  <a:schemeClr val="lt1"/>
                </a:solidFill>
              </a:rPr>
              <a:t>Bugs</a:t>
            </a:r>
            <a:endParaRPr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Too many and very noticeable 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" sz="1600">
                <a:solidFill>
                  <a:schemeClr val="lt1"/>
                </a:solidFill>
              </a:rPr>
              <a:t>Have to restart more than once to avoid some of them 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Social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265500" y="174650"/>
            <a:ext cx="4045200" cy="70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Worth Purchasing?</a:t>
            </a:r>
            <a:endParaRPr sz="3000"/>
          </a:p>
        </p:txBody>
      </p:sp>
      <p:sp>
        <p:nvSpPr>
          <p:cNvPr id="168" name="Google Shape;168;p28"/>
          <p:cNvSpPr txBox="1"/>
          <p:nvPr>
            <p:ph idx="1" type="subTitle"/>
          </p:nvPr>
        </p:nvSpPr>
        <p:spPr>
          <a:xfrm>
            <a:off x="265500" y="962225"/>
            <a:ext cx="4045200" cy="37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The game is free, in my opinion it’s worth </a:t>
            </a:r>
            <a:r>
              <a:rPr lang="en"/>
              <a:t>playing</a:t>
            </a:r>
            <a:r>
              <a:rPr lang="en"/>
              <a:t> despite </a:t>
            </a:r>
            <a:r>
              <a:rPr lang="en"/>
              <a:t>the</a:t>
            </a:r>
            <a:r>
              <a:rPr lang="en"/>
              <a:t> </a:t>
            </a:r>
            <a:r>
              <a:rPr lang="en"/>
              <a:t>game's</a:t>
            </a:r>
            <a:r>
              <a:rPr lang="en"/>
              <a:t> </a:t>
            </a:r>
            <a:r>
              <a:rPr lang="en"/>
              <a:t>weakness</a:t>
            </a:r>
            <a:r>
              <a:rPr lang="en"/>
              <a:t>.</a:t>
            </a:r>
            <a:endParaRPr sz="1600"/>
          </a:p>
        </p:txBody>
      </p:sp>
      <p:sp>
        <p:nvSpPr>
          <p:cNvPr id="169" name="Google Shape;169;p28"/>
          <p:cNvSpPr txBox="1"/>
          <p:nvPr>
            <p:ph type="title"/>
          </p:nvPr>
        </p:nvSpPr>
        <p:spPr>
          <a:xfrm>
            <a:off x="4923950" y="174650"/>
            <a:ext cx="4045200" cy="70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Improvements</a:t>
            </a:r>
            <a:endParaRPr sz="3000"/>
          </a:p>
        </p:txBody>
      </p:sp>
      <p:sp>
        <p:nvSpPr>
          <p:cNvPr id="170" name="Google Shape;170;p28"/>
          <p:cNvSpPr txBox="1"/>
          <p:nvPr>
            <p:ph idx="1" type="subTitle"/>
          </p:nvPr>
        </p:nvSpPr>
        <p:spPr>
          <a:xfrm>
            <a:off x="4847050" y="951225"/>
            <a:ext cx="4045200" cy="37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>
                <a:solidFill>
                  <a:schemeClr val="lt1"/>
                </a:solidFill>
              </a:rPr>
              <a:t>Better sense of direction </a:t>
            </a:r>
            <a:endParaRPr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>
                <a:solidFill>
                  <a:schemeClr val="lt1"/>
                </a:solidFill>
              </a:rPr>
              <a:t>Manual </a:t>
            </a:r>
            <a:endParaRPr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>
                <a:solidFill>
                  <a:schemeClr val="lt1"/>
                </a:solidFill>
              </a:rPr>
              <a:t>Fixing bugs</a:t>
            </a:r>
            <a:endParaRPr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>
                <a:solidFill>
                  <a:schemeClr val="lt1"/>
                </a:solidFill>
              </a:rPr>
              <a:t>Shorter sequences of keyboard operations to accomplish tasks</a:t>
            </a:r>
            <a:endParaRPr>
              <a:solidFill>
                <a:schemeClr val="lt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>
                <a:solidFill>
                  <a:schemeClr val="lt1"/>
                </a:solidFill>
              </a:rPr>
              <a:t>Improved storyline in some islands and less </a:t>
            </a:r>
            <a:r>
              <a:rPr lang="en">
                <a:solidFill>
                  <a:schemeClr val="lt1"/>
                </a:solidFill>
              </a:rPr>
              <a:t>ambiguity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Social</a:t>
            </a:r>
            <a:endParaRPr sz="1600"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4100"/>
            <a:ext cx="4574100" cy="30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Information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265500" y="87925"/>
            <a:ext cx="4045200" cy="7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Company &amp; Author</a:t>
            </a:r>
            <a:endParaRPr sz="3000"/>
          </a:p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4939500" y="1012125"/>
            <a:ext cx="3837000" cy="400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Puzzle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Genre is story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 in </a:t>
            </a:r>
            <a:r>
              <a:rPr lang="en"/>
              <a:t>the</a:t>
            </a:r>
            <a:r>
              <a:rPr lang="en"/>
              <a:t> Apple Store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 in Google Play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$30 for the Nintendo DS game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Memberships costs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$3.99 per month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$10.99 per 3 months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1600"/>
              </a:spcAft>
              <a:buSzPts val="1400"/>
              <a:buChar char="○"/>
            </a:pPr>
            <a:r>
              <a:rPr lang="en"/>
              <a:t>$19.99 per 6 months</a:t>
            </a:r>
            <a:endParaRPr/>
          </a:p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473700" y="726375"/>
            <a:ext cx="3837000" cy="19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Developed in 2007 by Pearson Education’s Family Education Network</a:t>
            </a:r>
            <a:r>
              <a:rPr baseline="30000" lang="en" sz="1600">
                <a:solidFill>
                  <a:schemeClr val="dk1"/>
                </a:solidFill>
              </a:rPr>
              <a:t>1</a:t>
            </a:r>
            <a:endParaRPr baseline="30000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Primarily developed by Jeff Kinney</a:t>
            </a:r>
            <a:r>
              <a:rPr baseline="30000" lang="en" sz="1600">
                <a:solidFill>
                  <a:schemeClr val="dk1"/>
                </a:solidFill>
              </a:rPr>
              <a:t>1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4835400" y="87925"/>
            <a:ext cx="4045200" cy="7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Type of Game </a:t>
            </a:r>
            <a:r>
              <a:rPr lang="en" sz="3000"/>
              <a:t>&amp; Price</a:t>
            </a:r>
            <a:endParaRPr sz="3000"/>
          </a:p>
        </p:txBody>
      </p:sp>
      <p:sp>
        <p:nvSpPr>
          <p:cNvPr id="77" name="Google Shape;77;p15"/>
          <p:cNvSpPr txBox="1"/>
          <p:nvPr/>
        </p:nvSpPr>
        <p:spPr>
          <a:xfrm>
            <a:off x="2100" y="4592200"/>
            <a:ext cx="4572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 “Poptropica.” </a:t>
            </a:r>
            <a:r>
              <a:rPr i="1" lang="en" sz="1100">
                <a:solidFill>
                  <a:schemeClr val="dk1"/>
                </a:solidFill>
              </a:rPr>
              <a:t>Wikipedia</a:t>
            </a:r>
            <a:r>
              <a:rPr lang="en" sz="1100">
                <a:solidFill>
                  <a:schemeClr val="dk1"/>
                </a:solidFill>
              </a:rPr>
              <a:t>, Wikimedia Foundation, 24 July 2021, en.wikipedia.org/wiki/Poptropica.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125" y="2366475"/>
            <a:ext cx="2241950" cy="22257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b="9902" l="27723" r="25565" t="9263"/>
          <a:stretch/>
        </p:blipFill>
        <p:spPr>
          <a:xfrm rot="794432">
            <a:off x="7748200" y="848174"/>
            <a:ext cx="1189026" cy="108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0750" y="3488675"/>
            <a:ext cx="1263925" cy="8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799800" y="100850"/>
            <a:ext cx="7544400" cy="11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Hardware </a:t>
            </a:r>
            <a:r>
              <a:rPr lang="en" sz="5200"/>
              <a:t>Requirements</a:t>
            </a:r>
            <a:r>
              <a:rPr lang="en"/>
              <a:t> </a:t>
            </a:r>
            <a:endParaRPr/>
          </a:p>
        </p:txBody>
      </p:sp>
      <p:sp>
        <p:nvSpPr>
          <p:cNvPr id="86" name="Google Shape;86;p16"/>
          <p:cNvSpPr txBox="1"/>
          <p:nvPr>
            <p:ph idx="4294967295" type="body"/>
          </p:nvPr>
        </p:nvSpPr>
        <p:spPr>
          <a:xfrm>
            <a:off x="482225" y="1140150"/>
            <a:ext cx="3837000" cy="26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/>
              <a:t>Apple Store</a:t>
            </a:r>
            <a:endParaRPr sz="23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Mac - requires </a:t>
            </a:r>
            <a:r>
              <a:rPr lang="en" sz="1700"/>
              <a:t>mac OS</a:t>
            </a:r>
            <a:r>
              <a:rPr lang="en" sz="1700"/>
              <a:t> 11.0 or later and a Mac with an Apple M1 chip</a:t>
            </a:r>
            <a:endParaRPr sz="17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iphone/ipad/ipod touch - requires iOS 9.0 or later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7" name="Google Shape;87;p16"/>
          <p:cNvSpPr txBox="1"/>
          <p:nvPr>
            <p:ph idx="4294967295" type="body"/>
          </p:nvPr>
        </p:nvSpPr>
        <p:spPr>
          <a:xfrm>
            <a:off x="4507200" y="1055100"/>
            <a:ext cx="3837000" cy="28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/>
              <a:t>Google Play</a:t>
            </a:r>
            <a:endParaRPr sz="23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Requires </a:t>
            </a:r>
            <a:r>
              <a:rPr lang="en" sz="1700"/>
              <a:t>Android</a:t>
            </a:r>
            <a:r>
              <a:rPr lang="en" sz="1700"/>
              <a:t> 4.3 and up</a:t>
            </a:r>
            <a:endParaRPr sz="1700"/>
          </a:p>
          <a:p>
            <a:pPr indent="-374650" lvl="0" marL="457200" rtl="0" algn="l">
              <a:spcBef>
                <a:spcPts val="16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Web Browsers</a:t>
            </a:r>
            <a:endParaRPr sz="2300"/>
          </a:p>
          <a:p>
            <a:pPr indent="-336550" lvl="1" marL="914400" rtl="0" algn="l">
              <a:spcBef>
                <a:spcPts val="16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Can’t find specifics but should be supported by most web browsers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 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8" name="Google Shape;88;p16"/>
          <p:cNvSpPr/>
          <p:nvPr/>
        </p:nvSpPr>
        <p:spPr>
          <a:xfrm>
            <a:off x="0" y="4220300"/>
            <a:ext cx="9144000" cy="923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Summary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Overview</a:t>
            </a:r>
            <a:endParaRPr/>
          </a:p>
        </p:txBody>
      </p:sp>
      <p:pic>
        <p:nvPicPr>
          <p:cNvPr id="99" name="Google Shape;99;p18" title="Screen Recording of Time Tangled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9775" y="1254575"/>
            <a:ext cx="45844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4294967295" type="body"/>
          </p:nvPr>
        </p:nvSpPr>
        <p:spPr>
          <a:xfrm>
            <a:off x="0" y="225300"/>
            <a:ext cx="4572000" cy="46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Storyline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Every island has a different storyline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Player’s role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player solves the puzzles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Installation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Download from the app store or google play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</a:t>
            </a:r>
            <a:r>
              <a:rPr lang="en"/>
              <a:t>Interface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to use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Buttons show up on every screen 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Decent amount of bugs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477" y="605938"/>
            <a:ext cx="4700524" cy="39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0" y="250"/>
            <a:ext cx="4572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Game Play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Player goes around and interacts with other players (artificial intelligence) to get clues and solve puzzles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Scoring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Every island has a completion bar at the bottom as the player goes 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The player is done with an island when the bar is full 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Artwork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Cartoon like and very consistent throughout the islands 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572000" y="593475"/>
            <a:ext cx="4572000" cy="45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>
                <a:solidFill>
                  <a:schemeClr val="lt2"/>
                </a:solidFill>
              </a:rPr>
              <a:t>Sound and Music </a:t>
            </a:r>
            <a:endParaRPr sz="1600"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</a:pPr>
            <a:r>
              <a:rPr lang="en">
                <a:solidFill>
                  <a:schemeClr val="lt2"/>
                </a:solidFill>
              </a:rPr>
              <a:t>Classical like music background </a:t>
            </a:r>
            <a:endParaRPr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</a:pPr>
            <a:r>
              <a:rPr lang="en">
                <a:solidFill>
                  <a:schemeClr val="lt2"/>
                </a:solidFill>
              </a:rPr>
              <a:t>Jumps, pulleys, running noises, etc.</a:t>
            </a:r>
            <a:endParaRPr>
              <a:solidFill>
                <a:schemeClr val="lt2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>
                <a:solidFill>
                  <a:schemeClr val="lt2"/>
                </a:solidFill>
              </a:rPr>
              <a:t>Special features</a:t>
            </a:r>
            <a:endParaRPr sz="1600"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</a:pPr>
            <a:r>
              <a:rPr lang="en">
                <a:solidFill>
                  <a:schemeClr val="lt2"/>
                </a:solidFill>
              </a:rPr>
              <a:t>Customizable costumes </a:t>
            </a:r>
            <a:endParaRPr>
              <a:solidFill>
                <a:schemeClr val="lt2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>
                <a:solidFill>
                  <a:schemeClr val="lt2"/>
                </a:solidFill>
              </a:rPr>
              <a:t>Manual </a:t>
            </a:r>
            <a:endParaRPr sz="1600"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</a:pPr>
            <a:r>
              <a:rPr lang="en">
                <a:solidFill>
                  <a:schemeClr val="lt2"/>
                </a:solidFill>
              </a:rPr>
              <a:t>None</a:t>
            </a:r>
            <a:endParaRPr>
              <a:solidFill>
                <a:schemeClr val="lt2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>
                <a:solidFill>
                  <a:schemeClr val="lt2"/>
                </a:solidFill>
              </a:rPr>
              <a:t>Bugs</a:t>
            </a:r>
            <a:endParaRPr sz="1600"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</a:pPr>
            <a:r>
              <a:rPr lang="en">
                <a:solidFill>
                  <a:schemeClr val="lt2"/>
                </a:solidFill>
              </a:rPr>
              <a:t>Artificial intelligence bug</a:t>
            </a:r>
            <a:endParaRPr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</a:pPr>
            <a:r>
              <a:rPr lang="en">
                <a:solidFill>
                  <a:schemeClr val="lt2"/>
                </a:solidFill>
              </a:rPr>
              <a:t>Some games don’t have exit buttons</a:t>
            </a:r>
            <a:endParaRPr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</a:pPr>
            <a:r>
              <a:rPr lang="en">
                <a:solidFill>
                  <a:schemeClr val="lt2"/>
                </a:solidFill>
              </a:rPr>
              <a:t>Freezing in the same spot more than once</a:t>
            </a:r>
            <a:endParaRPr>
              <a:solidFill>
                <a:schemeClr val="lt2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12" name="Google Shape;112;p20" title="PoptropicaNoise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175" y="205600"/>
            <a:ext cx="721675" cy="7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Review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