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4f46e8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4f46e8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4f46e8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4f46e8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06ccea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c06ccea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ec06cceaf7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ee422dd1c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ee422dd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eee422dd1c_0_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06cceaf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06cceaf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ec06cceaf7_0_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f8fefc2f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f8fefc2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ef8fefc2f8_0_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f8fefc2f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f8fefc2f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ef8fefc2f8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f8fefc2f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f8fefc2f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ef8fefc2f8_0_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8fefc2f8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f8fefc2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ef8fefc2f8_0_2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 rot="10800000">
            <a:off x="0" y="1188600"/>
            <a:ext cx="9144000" cy="395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71900" y="1233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2375" y="115525"/>
            <a:ext cx="669886" cy="4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 rot="10800000">
            <a:off x="0" y="852000"/>
            <a:ext cx="9144000" cy="429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525525" y="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71900" y="13094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94250" y="13094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2375" y="115525"/>
            <a:ext cx="669886" cy="4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803925"/>
            <a:ext cx="9144000" cy="179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07376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31500" y="4251931"/>
            <a:ext cx="82221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Sami Hamid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15 September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625" y="4780600"/>
            <a:ext cx="485375" cy="3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75" y="152398"/>
            <a:ext cx="8078851" cy="40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60950" y="191925"/>
            <a:ext cx="82221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233275"/>
            <a:ext cx="77727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Developed by IllFonic and published by Gun Media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Horror multiplayer survival game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Retail Price:  $14.99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Hardware requirements: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64 bit Processor and 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Intel Core i3, Amd Athlon II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4 GB of memory and 1 GB of video memory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675" y="3717625"/>
            <a:ext cx="1905900" cy="11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23685" l="10093" r="8968" t="24144"/>
          <a:stretch/>
        </p:blipFill>
        <p:spPr>
          <a:xfrm>
            <a:off x="5739100" y="3640975"/>
            <a:ext cx="2034400" cy="1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1900" y="1233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Based on the movie, Friday the 13th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Storyline is nearly identical to movie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Jason killing, counselors running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Tommy Jarvis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Retro Jason (NES 1989)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038" y="2557575"/>
            <a:ext cx="4375069" cy="24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Gameplay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60950" y="1204425"/>
            <a:ext cx="8222100" cy="3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Third person horror survival game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Players are randomly selected to control 1 of 8 camp counselors,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 player is selected to play as Jason Voorhees, the main ant</a:t>
            </a:r>
            <a:r>
              <a:rPr lang="en-US"/>
              <a:t>agonist	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Player’s must either escape or kill Jason as counselor, Jason must kill all counselors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Friendly fire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Player’s can return as Tommy Jarvis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Earn points through gameplay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348" y="2993750"/>
            <a:ext cx="3820650" cy="21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Features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71900" y="1233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Included many easter eggs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First person cabin 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Nightmare on Elm Street Gravestone “</a:t>
            </a:r>
            <a:r>
              <a:rPr lang="en-US"/>
              <a:t>Grab a crucifix. Seven, eight, Better stay awake, Nine, ten, Never Sleep again!"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Special Jason skin for kickstarter </a:t>
            </a:r>
            <a:r>
              <a:rPr lang="en-US"/>
              <a:t>donors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Lots of callbacks to movie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575" y="2378175"/>
            <a:ext cx="2301426" cy="27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Installation and User Interface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71900" y="12332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Installed through Steam or Playstation Store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Players have the option to select from multiple                                                    counselors or Jason skins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Players can spend their points on skins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Sounds were based off movie and prior games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776" y="1298976"/>
            <a:ext cx="1172751" cy="117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0" l="20984" r="20481" t="0"/>
          <a:stretch/>
        </p:blipFill>
        <p:spPr>
          <a:xfrm>
            <a:off x="7413274" y="1233275"/>
            <a:ext cx="1355750" cy="13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975" y="3075498"/>
            <a:ext cx="3686700" cy="20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9804" y="3072050"/>
            <a:ext cx="3686700" cy="20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Bugs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71900" y="1233275"/>
            <a:ext cx="82221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Clipping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Flying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Mainly caused by counselor crouches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Invincibility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75" y="2958604"/>
            <a:ext cx="3505725" cy="21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000" y="2574575"/>
            <a:ext cx="4700000" cy="2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71900" y="1233275"/>
            <a:ext cx="4130700" cy="3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Good: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Thrilling game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Replayable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Required teamwork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Made by passionate developers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/>
              <a:t>The Bad: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Filled with bugs on release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Jason required lots of skill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Required teamwork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Jason and counselor working together</a:t>
            </a:r>
            <a:endParaRPr sz="1400"/>
          </a:p>
        </p:txBody>
      </p:sp>
      <p:sp>
        <p:nvSpPr>
          <p:cNvPr id="135" name="Google Shape;135;p21"/>
          <p:cNvSpPr txBox="1"/>
          <p:nvPr/>
        </p:nvSpPr>
        <p:spPr>
          <a:xfrm>
            <a:off x="4307125" y="1337200"/>
            <a:ext cx="4742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Game Comparisons: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Often compared to Dead by Daylight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Had larger maps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More strategies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Smoother gameplay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Design Mistakes: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Clippable walls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Broken mechanics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Unreachable areas (Jason)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Appropriate Audience: Older audiences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460950" y="0"/>
            <a:ext cx="82221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471900" y="1233275"/>
            <a:ext cx="3306900" cy="16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Strengths: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Fun gameplay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Multiple methods to win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Not very easy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Frequent updates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Maps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085750" y="1233275"/>
            <a:ext cx="3306900" cy="3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Weaknesses: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Bugs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Jason’s movement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Cheatibilty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Jason disconnecting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365625" y="3095050"/>
            <a:ext cx="8634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Improvements: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Movement mechanics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More maps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Fix clipping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Giving Jason more abilities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