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85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88" r:id="rId21"/>
    <p:sldId id="289" r:id="rId22"/>
    <p:sldId id="290" r:id="rId23"/>
    <p:sldId id="274" r:id="rId24"/>
    <p:sldId id="291" r:id="rId25"/>
    <p:sldId id="275" r:id="rId26"/>
    <p:sldId id="276" r:id="rId27"/>
    <p:sldId id="277" r:id="rId28"/>
    <p:sldId id="278" r:id="rId29"/>
    <p:sldId id="279" r:id="rId30"/>
    <p:sldId id="281" r:id="rId31"/>
    <p:sldId id="280" r:id="rId32"/>
    <p:sldId id="286" r:id="rId33"/>
    <p:sldId id="282" r:id="rId34"/>
    <p:sldId id="283" r:id="rId35"/>
    <p:sldId id="28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65"/>
    <p:restoredTop sz="94643"/>
  </p:normalViewPr>
  <p:slideViewPr>
    <p:cSldViewPr snapToGrid="0" snapToObjects="1">
      <p:cViewPr varScale="1">
        <p:scale>
          <a:sx n="76" d="100"/>
          <a:sy n="76" d="100"/>
        </p:scale>
        <p:origin x="224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F0EEA-E934-4542-9359-73CB3E8CC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11FA7-4041-854E-87EB-484844DCD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B2258-841B-7A4E-BF7A-8F42E4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EC27C-B161-0749-AD1C-EDBE8D51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0CC97-CEB4-AE40-8154-FD6FEE722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1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5229-D946-0441-9482-C36A7980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D0E62-568C-3B46-AADD-59A97601D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76821-3B5F-8F41-88D9-17649381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AB3BF-0A9E-8B4A-869B-7EEE32C1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F0637-C6B5-5D4D-B02C-D2138780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4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9979F-44B6-DE40-BA8C-24B16092A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AB869-5ED7-AD40-942A-F751EA810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04207-BC5F-524F-8FE5-02F8062C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8C37F-9A66-8646-B8B2-CC2C942F4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537E-5255-1649-8560-D4BDBD87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FD32-745D-9A47-B6AA-1BEB115D0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B5FE3-DB99-1F45-9D66-2C545CFBA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29BA-B21D-C747-B869-9ADFC694D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76128-8AC4-4240-9B44-830B5C31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F4374-FBAC-A54E-A51D-582CF5AD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4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6B6E6-056A-6140-9CB3-52B83662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0A50E-6062-F34D-A48B-AE658F991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1A672-FA4F-9F46-837F-66E975CF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5A3D3-EDB7-4842-9FA4-5429C2B24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F6BFF-999A-C244-8098-5969DFB02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F792D-629D-8646-8FB8-06977468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F9EC7-70ED-D34B-9E71-3FBD21594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08B94-AA9E-A448-A681-EC6E3413B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6F043-6C2A-BE47-A261-C5C78E11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4782F-D079-D34F-9A63-8B5BCA3EE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4EFD0-C849-F441-81AA-34BF83DB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3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046BD-4731-514F-A58F-BE8DD5F7C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83465-15BA-2249-9058-85B42B0B2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7590-D060-E54E-BB6D-A4782C468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ABD3F-B294-CE48-9D64-175A39FAA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49171F-BC65-F14B-8C26-5EAFC16FE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14CA11-E201-2F41-9EDA-B333EA86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0AE2DD-BDBA-FC44-B3AF-F3DB88C4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880663-4799-0A4C-B25C-DC65A7C4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9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9191-1F0A-9942-97F8-D2DA038A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3DB69-AADF-FE45-A63A-5D4E99529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61AF4-3009-8A44-852E-DBD4A311C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E7D3F-2428-6D46-AFBB-CA07CA1C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35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0AF7E2-ED5F-7148-995F-6868718CE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0B89F-BF04-2F48-BA7B-F6A53BF1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F7351-4531-D24B-8E0E-2139EAE8F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9FD37-25C4-F74F-AB3D-535A1337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7F08-C198-8E41-B444-900A6646E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FC221-D6A4-DB48-9650-6F71B89B0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44457-AA18-494D-96B2-5D752D3E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FA807-8E38-A844-BE08-F70DAB0F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130E1-CF57-A448-ABBA-DFC2321B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6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17113-1AA1-5E44-B6A1-362F1E73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3A16F8-2746-F94C-8008-512F5CB7BF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EA8E0-B691-BD4A-A6A7-66CC47211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4D9E6-E695-6A4A-A1F9-6E3B8AC2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B8672-FF10-F943-8BF2-94A267BC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D8F48-6217-034E-B6C9-955017D4E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1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DE239-2166-9243-B962-75C5212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05F8D-7C35-5648-B2C1-BFFC8DF40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311D-8EDD-8A45-AC97-6AE3FE8DA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D66B4-E492-E84B-AC9C-474415889A28}" type="datetimeFigureOut">
              <a:rPr lang="en-US" smtClean="0"/>
              <a:t>9/15/21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B365E-24C0-E441-BA4F-458F37511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440DF-97B3-7B49-B34B-5EB3434DD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B8624-5844-7041-9B36-67DBB1505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MeoAJAKWw0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-wsPD991Lk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9AAA57E-F448-5C41-BA55-C768EDC19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66958"/>
            <a:ext cx="9144000" cy="1655762"/>
          </a:xfrm>
          <a:solidFill>
            <a:srgbClr val="000000">
              <a:alpha val="31765"/>
            </a:srgbClr>
          </a:solidFill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By Antony Gordon</a:t>
            </a:r>
          </a:p>
        </p:txBody>
      </p:sp>
      <p:pic>
        <p:nvPicPr>
          <p:cNvPr id="4" name="Audio Recording Sep 14, 2021 at 23:00:17" descr="Audio Recording Sep 14, 2021 at 23:00:17">
            <a:hlinkClick r:id="" action="ppaction://media"/>
            <a:extLst>
              <a:ext uri="{FF2B5EF4-FFF2-40B4-BE49-F238E27FC236}">
                <a16:creationId xmlns:a16="http://schemas.microsoft.com/office/drawing/2014/main" id="{09B48777-56B3-244F-A94D-CDFC1B221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2962" y="54498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0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EEA01-8D93-834D-AF29-01D9C8345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User </a:t>
            </a:r>
            <a:r>
              <a:rPr lang="en-US" dirty="0" err="1">
                <a:solidFill>
                  <a:schemeClr val="bg1"/>
                </a:solidFill>
              </a:rPr>
              <a:t>Inferface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AEB33-7D09-F343-9981-E5D296BA7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Easy to use</a:t>
            </a:r>
          </a:p>
          <a:p>
            <a:r>
              <a:rPr lang="en-US" dirty="0">
                <a:solidFill>
                  <a:schemeClr val="bg1"/>
                </a:solidFill>
              </a:rPr>
              <a:t>Easy to ready</a:t>
            </a:r>
          </a:p>
          <a:p>
            <a:r>
              <a:rPr lang="en-US" dirty="0">
                <a:solidFill>
                  <a:schemeClr val="bg1"/>
                </a:solidFill>
              </a:rPr>
              <a:t>Few button clicks to get to intended action</a:t>
            </a:r>
          </a:p>
          <a:p>
            <a:r>
              <a:rPr lang="en-US" dirty="0">
                <a:solidFill>
                  <a:schemeClr val="bg1"/>
                </a:solidFill>
              </a:rPr>
              <a:t>Hotkeys</a:t>
            </a:r>
          </a:p>
        </p:txBody>
      </p:sp>
      <p:pic>
        <p:nvPicPr>
          <p:cNvPr id="5" name="Audio Recording Sep 14, 2021 at 23:48:59" descr="Audio Recording Sep 14, 2021 at 23:48:59">
            <a:hlinkClick r:id="" action="ppaction://media"/>
            <a:extLst>
              <a:ext uri="{FF2B5EF4-FFF2-40B4-BE49-F238E27FC236}">
                <a16:creationId xmlns:a16="http://schemas.microsoft.com/office/drawing/2014/main" id="{BEDFA20D-B93B-3B41-AAAD-CDEC460AA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4387" y="51085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31356-0516-154A-A06B-9496A581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5081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User Interface</a:t>
            </a:r>
          </a:p>
        </p:txBody>
      </p:sp>
      <p:pic>
        <p:nvPicPr>
          <p:cNvPr id="5" name="Picture 4" descr="A video game screen capture&#10;&#10;Description automatically generated with medium confidence">
            <a:extLst>
              <a:ext uri="{FF2B5EF4-FFF2-40B4-BE49-F238E27FC236}">
                <a16:creationId xmlns:a16="http://schemas.microsoft.com/office/drawing/2014/main" id="{CBA7F72A-88BF-0548-900E-EE0A9BE1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124509"/>
            <a:ext cx="9073425" cy="5482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0FC2CD-F2F4-FD4D-931C-3B207404AD94}"/>
              </a:ext>
            </a:extLst>
          </p:cNvPr>
          <p:cNvSpPr txBox="1"/>
          <p:nvPr/>
        </p:nvSpPr>
        <p:spPr>
          <a:xfrm>
            <a:off x="9858375" y="1124509"/>
            <a:ext cx="1985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Health &amp; Stamina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Score &amp; Multipliers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Quick Morph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Multiplier Animation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Trigger Actions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6FB82-6486-1B47-A26E-DBE0A56E8D60}"/>
              </a:ext>
            </a:extLst>
          </p:cNvPr>
          <p:cNvSpPr txBox="1"/>
          <p:nvPr/>
        </p:nvSpPr>
        <p:spPr>
          <a:xfrm>
            <a:off x="1310640" y="55778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2F4088-1D4C-8043-B35C-1F5117ABC03E}"/>
              </a:ext>
            </a:extLst>
          </p:cNvPr>
          <p:cNvSpPr txBox="1"/>
          <p:nvPr/>
        </p:nvSpPr>
        <p:spPr>
          <a:xfrm>
            <a:off x="4846320" y="28346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FF415-D3C3-1046-8BB4-EDF493EE20B3}"/>
              </a:ext>
            </a:extLst>
          </p:cNvPr>
          <p:cNvSpPr txBox="1"/>
          <p:nvPr/>
        </p:nvSpPr>
        <p:spPr>
          <a:xfrm>
            <a:off x="4739640" y="2834640"/>
            <a:ext cx="301686" cy="369332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E5886E-F0D4-764D-94F7-CE4F52979E83}"/>
              </a:ext>
            </a:extLst>
          </p:cNvPr>
          <p:cNvSpPr txBox="1"/>
          <p:nvPr/>
        </p:nvSpPr>
        <p:spPr>
          <a:xfrm>
            <a:off x="7863840" y="2392680"/>
            <a:ext cx="301686" cy="369332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71EE56-B305-FC43-8A31-3358CCC6C2D1}"/>
              </a:ext>
            </a:extLst>
          </p:cNvPr>
          <p:cNvSpPr txBox="1"/>
          <p:nvPr/>
        </p:nvSpPr>
        <p:spPr>
          <a:xfrm>
            <a:off x="5593080" y="14763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F7E53-0C93-5E40-8D20-56DDCC4BEE99}"/>
              </a:ext>
            </a:extLst>
          </p:cNvPr>
          <p:cNvSpPr txBox="1"/>
          <p:nvPr/>
        </p:nvSpPr>
        <p:spPr>
          <a:xfrm>
            <a:off x="1612326" y="2225040"/>
            <a:ext cx="301686" cy="369332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BE816A-6035-0B45-843B-88FC42A8987C}"/>
              </a:ext>
            </a:extLst>
          </p:cNvPr>
          <p:cNvSpPr txBox="1"/>
          <p:nvPr/>
        </p:nvSpPr>
        <p:spPr>
          <a:xfrm>
            <a:off x="5699760" y="1476376"/>
            <a:ext cx="301686" cy="369332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42042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115FAA60-44A9-394A-B65C-B9B86841D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2DEDA-ABFD-AD48-8DF6-62C43863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7" y="1765300"/>
            <a:ext cx="3176588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User Interface (Pause Menu)</a:t>
            </a:r>
          </a:p>
        </p:txBody>
      </p:sp>
    </p:spTree>
    <p:extLst>
      <p:ext uri="{BB962C8B-B14F-4D97-AF65-F5344CB8AC3E}">
        <p14:creationId xmlns:p14="http://schemas.microsoft.com/office/powerpoint/2010/main" val="1896512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7C178B54-D3D4-9644-9C21-8CC6C73D5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3252B-0CEB-DA4E-A762-61EE32FD8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6701"/>
            <a:ext cx="3286125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User Interface (Elemental Warriors)</a:t>
            </a:r>
          </a:p>
        </p:txBody>
      </p:sp>
    </p:spTree>
    <p:extLst>
      <p:ext uri="{BB962C8B-B14F-4D97-AF65-F5344CB8AC3E}">
        <p14:creationId xmlns:p14="http://schemas.microsoft.com/office/powerpoint/2010/main" val="179475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DFADC18D-7A73-6645-BB7F-8D8623654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8B61C1-C558-7D41-9F55-E2EDB8685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4708525"/>
            <a:ext cx="3576638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User Interface (Warrior Upgrade)</a:t>
            </a:r>
          </a:p>
        </p:txBody>
      </p:sp>
    </p:spTree>
    <p:extLst>
      <p:ext uri="{BB962C8B-B14F-4D97-AF65-F5344CB8AC3E}">
        <p14:creationId xmlns:p14="http://schemas.microsoft.com/office/powerpoint/2010/main" val="4282507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9D5B-4D8F-904E-8C26-F1BABC63D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Game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C3E45-6E1C-024A-9E81-0353F961FF4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Tutorial is awkward and not needed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Use morph abilities to solve puzzles and defeat enemies</a:t>
            </a:r>
          </a:p>
          <a:p>
            <a:r>
              <a:rPr lang="en-US" dirty="0">
                <a:solidFill>
                  <a:schemeClr val="bg1"/>
                </a:solidFill>
              </a:rPr>
              <a:t>Game Loop- Dialog-&gt;Defeat Shadow Troll -&gt; Go to Designate Level-&gt; Defeat Boss-&gt; Badlands-&gt; New Location-&gt; Dialog Again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Levels and be peaceful puzzles, Arenas, noisy puzzles.</a:t>
            </a:r>
          </a:p>
          <a:p>
            <a:r>
              <a:rPr lang="en-US" dirty="0" err="1">
                <a:solidFill>
                  <a:schemeClr val="bg1"/>
                </a:solidFill>
                <a:effectLst/>
              </a:rPr>
              <a:t>Wotnot</a:t>
            </a:r>
            <a:r>
              <a:rPr lang="en-US" dirty="0">
                <a:solidFill>
                  <a:schemeClr val="bg1"/>
                </a:solidFill>
              </a:rPr>
              <a:t> book wizard provides hints if needed</a:t>
            </a:r>
          </a:p>
        </p:txBody>
      </p:sp>
      <p:pic>
        <p:nvPicPr>
          <p:cNvPr id="6" name="Audio Recording Sep 14, 2021 at 23:50:50" descr="Audio Recording Sep 14, 2021 at 23:50:50">
            <a:hlinkClick r:id="" action="ppaction://media"/>
            <a:extLst>
              <a:ext uri="{FF2B5EF4-FFF2-40B4-BE49-F238E27FC236}">
                <a16:creationId xmlns:a16="http://schemas.microsoft.com/office/drawing/2014/main" id="{3104D9EF-F368-074C-863D-8F313E334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86924" y="365125"/>
            <a:ext cx="812800" cy="812800"/>
          </a:xfrm>
          <a:prstGeom prst="rect">
            <a:avLst/>
          </a:prstGeom>
        </p:spPr>
      </p:pic>
      <p:pic>
        <p:nvPicPr>
          <p:cNvPr id="7" name="Audio Recording Sep 14, 2021 at 23:52:49" descr="Audio Recording Sep 14, 2021 at 23:52:49">
            <a:hlinkClick r:id="" action="ppaction://media"/>
            <a:extLst>
              <a:ext uri="{FF2B5EF4-FFF2-40B4-BE49-F238E27FC236}">
                <a16:creationId xmlns:a16="http://schemas.microsoft.com/office/drawing/2014/main" id="{D56D67B3-2D2B-D44A-A1EB-1D034C9822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3324" y="49085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3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37FA1-72B3-C24E-BE5A-9B39B8BC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1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Game Play Clip (Arena)</a:t>
            </a:r>
          </a:p>
        </p:txBody>
      </p:sp>
      <p:pic>
        <p:nvPicPr>
          <p:cNvPr id="3" name="Online Media 2" title="KameoArenaCombat">
            <a:hlinkClick r:id="" action="ppaction://media"/>
            <a:extLst>
              <a:ext uri="{FF2B5EF4-FFF2-40B4-BE49-F238E27FC236}">
                <a16:creationId xmlns:a16="http://schemas.microsoft.com/office/drawing/2014/main" id="{9D5F7444-0EB9-4A72-A430-4B9115F305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36591" y="1128155"/>
            <a:ext cx="9518817" cy="537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3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56B3-79F8-B544-A611-AC5706BA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Game Play Clip (Badlands)</a:t>
            </a:r>
          </a:p>
        </p:txBody>
      </p:sp>
      <p:pic>
        <p:nvPicPr>
          <p:cNvPr id="3" name="Online Media 2" title="kameo badlands">
            <a:hlinkClick r:id="" action="ppaction://media"/>
            <a:extLst>
              <a:ext uri="{FF2B5EF4-FFF2-40B4-BE49-F238E27FC236}">
                <a16:creationId xmlns:a16="http://schemas.microsoft.com/office/drawing/2014/main" id="{967955F4-179B-4206-9E65-7BB5545778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7441" y="1376473"/>
            <a:ext cx="11038885" cy="521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4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D7FD-5201-A445-87C8-7827C6DED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26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4857-326F-B045-88C5-426C89147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888"/>
            <a:ext cx="3794760" cy="435959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Get points by defeating enemies</a:t>
            </a:r>
          </a:p>
          <a:p>
            <a:r>
              <a:rPr lang="en-US" dirty="0">
                <a:solidFill>
                  <a:schemeClr val="bg1"/>
                </a:solidFill>
              </a:rPr>
              <a:t>Defeat with style to get a multiplier</a:t>
            </a:r>
          </a:p>
          <a:p>
            <a:r>
              <a:rPr lang="en-US" dirty="0">
                <a:solidFill>
                  <a:schemeClr val="bg1"/>
                </a:solidFill>
              </a:rPr>
              <a:t>3 Multipliers Brutal, Carnage, Frenzy</a:t>
            </a:r>
          </a:p>
          <a:p>
            <a:r>
              <a:rPr lang="en-US" dirty="0">
                <a:solidFill>
                  <a:schemeClr val="bg1"/>
                </a:solidFill>
              </a:rPr>
              <a:t>Warrior focus (Fast combo in short time)</a:t>
            </a:r>
          </a:p>
          <a:p>
            <a:r>
              <a:rPr lang="en-US" dirty="0">
                <a:solidFill>
                  <a:schemeClr val="bg1"/>
                </a:solidFill>
              </a:rPr>
              <a:t>Rank determined by Score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B32173-1152-3145-B4B8-6411DC6EC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782" y="1112520"/>
            <a:ext cx="7190337" cy="538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Recording Sep 14, 2021 at 23:26:51" descr="Audio Recording Sep 14, 2021 at 23:26:51">
            <a:hlinkClick r:id="" action="ppaction://media"/>
            <a:extLst>
              <a:ext uri="{FF2B5EF4-FFF2-40B4-BE49-F238E27FC236}">
                <a16:creationId xmlns:a16="http://schemas.microsoft.com/office/drawing/2014/main" id="{9441A6DE-2C4B-E746-9A5D-22A6A5FCD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5863" y="52478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0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ABF7C-0973-4A40-B0B7-FFD48AA3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A2A7A-DA96-E94F-9634-948E854ECBB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Vibrant and colorful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A fantasy side of nature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Fancies particles and God Rays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Day night cycle</a:t>
            </a:r>
          </a:p>
          <a:p>
            <a:endParaRPr lang="en-US" dirty="0"/>
          </a:p>
        </p:txBody>
      </p:sp>
      <p:pic>
        <p:nvPicPr>
          <p:cNvPr id="7" name="Audio Recording Sep 14, 2021 at 23:54:03" descr="Audio Recording Sep 14, 2021 at 23:54:03">
            <a:hlinkClick r:id="" action="ppaction://media"/>
            <a:extLst>
              <a:ext uri="{FF2B5EF4-FFF2-40B4-BE49-F238E27FC236}">
                <a16:creationId xmlns:a16="http://schemas.microsoft.com/office/drawing/2014/main" id="{888F37AA-96FF-AE42-BF46-C177A7351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1663" y="57229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E987F-3500-3647-B097-F2874B1C5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Basic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DE05-7DD7-B943-B54B-7B1926FF9C3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Developed By Rare</a:t>
            </a:r>
          </a:p>
          <a:p>
            <a:r>
              <a:rPr lang="en-US" dirty="0">
                <a:solidFill>
                  <a:schemeClr val="bg1"/>
                </a:solidFill>
              </a:rPr>
              <a:t>Published by Microsoft Game Studios in 2005</a:t>
            </a:r>
          </a:p>
          <a:p>
            <a:r>
              <a:rPr lang="en-US" dirty="0">
                <a:solidFill>
                  <a:schemeClr val="bg1"/>
                </a:solidFill>
              </a:rPr>
              <a:t>Release title for the Xbox 360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Type of game: Action Adventure</a:t>
            </a:r>
          </a:p>
          <a:p>
            <a:endParaRPr lang="en-US" dirty="0"/>
          </a:p>
        </p:txBody>
      </p:sp>
      <p:pic>
        <p:nvPicPr>
          <p:cNvPr id="4" name="Audio Recording Sep 14, 2021 at 23:02:09" descr="Audio Recording Sep 14, 2021 at 23:02:09">
            <a:hlinkClick r:id="" action="ppaction://media"/>
            <a:extLst>
              <a:ext uri="{FF2B5EF4-FFF2-40B4-BE49-F238E27FC236}">
                <a16:creationId xmlns:a16="http://schemas.microsoft.com/office/drawing/2014/main" id="{A21E0FBB-C4CD-754D-BBD7-EAB6164B8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4363" y="51228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05DFCF-6A50-E644-8FED-E57F8266EFAF}"/>
              </a:ext>
            </a:extLst>
          </p:cNvPr>
          <p:cNvSpPr txBox="1"/>
          <p:nvPr/>
        </p:nvSpPr>
        <p:spPr>
          <a:xfrm>
            <a:off x="457200" y="287866"/>
            <a:ext cx="3285067" cy="769441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Artwork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25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229DCE-9CEC-154B-ABC0-365D26C16D17}"/>
              </a:ext>
            </a:extLst>
          </p:cNvPr>
          <p:cNvSpPr txBox="1"/>
          <p:nvPr/>
        </p:nvSpPr>
        <p:spPr>
          <a:xfrm>
            <a:off x="457200" y="287866"/>
            <a:ext cx="3285067" cy="769441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Artwork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824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F1EF10-4E14-284A-A983-88AA238607D1}"/>
              </a:ext>
            </a:extLst>
          </p:cNvPr>
          <p:cNvSpPr txBox="1"/>
          <p:nvPr/>
        </p:nvSpPr>
        <p:spPr>
          <a:xfrm>
            <a:off x="457200" y="287866"/>
            <a:ext cx="3285067" cy="769441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Artwork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42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C665B-FD4A-4942-A2AE-99669779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CB320-2D2C-E148-BCC8-5EFB8FC5F0F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5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Orchestra Score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Grand sound design for morph and enemy effects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Solid voice acting - ok for some bad for others</a:t>
            </a:r>
          </a:p>
          <a:p>
            <a:endParaRPr lang="en-US" dirty="0"/>
          </a:p>
        </p:txBody>
      </p:sp>
      <p:pic>
        <p:nvPicPr>
          <p:cNvPr id="5" name="Audio Recording Sep 14, 2021 at 23:56:47" descr="Audio Recording Sep 14, 2021 at 23:56:47">
            <a:hlinkClick r:id="" action="ppaction://media"/>
            <a:extLst>
              <a:ext uri="{FF2B5EF4-FFF2-40B4-BE49-F238E27FC236}">
                <a16:creationId xmlns:a16="http://schemas.microsoft.com/office/drawing/2014/main" id="{A14C9A4A-2B3C-2E40-A170-5AC965A28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47942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20631E-68CD-3541-AFE0-C0C567539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4" y="466725"/>
            <a:ext cx="3683000" cy="650875"/>
          </a:xfrm>
          <a:solidFill>
            <a:srgbClr val="000000">
              <a:alpha val="35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Sound Sample</a:t>
            </a:r>
          </a:p>
        </p:txBody>
      </p:sp>
      <p:pic>
        <p:nvPicPr>
          <p:cNvPr id="6" name="kameoHeroClipMp3.mp3" descr="kameoHeroClipMp3.mp3">
            <a:hlinkClick r:id="" action="ppaction://media"/>
            <a:extLst>
              <a:ext uri="{FF2B5EF4-FFF2-40B4-BE49-F238E27FC236}">
                <a16:creationId xmlns:a16="http://schemas.microsoft.com/office/drawing/2014/main" id="{2C7605D1-BD60-FF4B-89BB-F18497136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245600" y="4969933"/>
            <a:ext cx="812800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9E9D-F70A-2B42-9B87-10D67711E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Special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774D0-09F2-8F47-BAF6-1EE2FBA59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91163" cy="4351338"/>
          </a:xfrm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Split Screen Co-op</a:t>
            </a:r>
          </a:p>
          <a:p>
            <a:r>
              <a:rPr lang="en-US" dirty="0">
                <a:solidFill>
                  <a:schemeClr val="bg1"/>
                </a:solidFill>
              </a:rPr>
              <a:t>Multiple skins for Characters</a:t>
            </a:r>
          </a:p>
          <a:p>
            <a:r>
              <a:rPr lang="en-US" dirty="0">
                <a:solidFill>
                  <a:schemeClr val="bg1"/>
                </a:solidFill>
              </a:rPr>
              <a:t>Hidden challenge Arena</a:t>
            </a:r>
          </a:p>
          <a:p>
            <a:r>
              <a:rPr lang="en-US" dirty="0">
                <a:solidFill>
                  <a:schemeClr val="bg1"/>
                </a:solidFill>
              </a:rPr>
              <a:t>Replay Completed Levels for Cheat codes and skins (Score Attack)</a:t>
            </a:r>
          </a:p>
          <a:p>
            <a:r>
              <a:rPr lang="en-US" dirty="0">
                <a:solidFill>
                  <a:schemeClr val="bg1"/>
                </a:solidFill>
              </a:rPr>
              <a:t>Export mode (DLC only)</a:t>
            </a:r>
          </a:p>
        </p:txBody>
      </p:sp>
      <p:pic>
        <p:nvPicPr>
          <p:cNvPr id="5" name="Audio Recording Sep 14, 2021 at 23:31:46" descr="Audio Recording Sep 14, 2021 at 23:31:46">
            <a:hlinkClick r:id="" action="ppaction://media"/>
            <a:extLst>
              <a:ext uri="{FF2B5EF4-FFF2-40B4-BE49-F238E27FC236}">
                <a16:creationId xmlns:a16="http://schemas.microsoft.com/office/drawing/2014/main" id="{51756679-9942-8A40-8949-249381C0A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0100" y="51085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4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D25A-CA1A-4246-B070-9E1AE7E2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119E6-030C-8344-900F-90F9147B7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5400"/>
            <a:ext cx="10515600" cy="117665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Slopes are very slippery</a:t>
            </a:r>
          </a:p>
          <a:p>
            <a:r>
              <a:rPr lang="en-US" dirty="0">
                <a:solidFill>
                  <a:schemeClr val="bg1"/>
                </a:solidFill>
              </a:rPr>
              <a:t>Camera cannot keep up with fast moving player</a:t>
            </a:r>
          </a:p>
        </p:txBody>
      </p:sp>
      <p:pic>
        <p:nvPicPr>
          <p:cNvPr id="5" name="Audio Recording Sep 14, 2021 at 23:57:57" descr="Audio Recording Sep 14, 2021 at 23:57:57">
            <a:hlinkClick r:id="" action="ppaction://media"/>
            <a:extLst>
              <a:ext uri="{FF2B5EF4-FFF2-40B4-BE49-F238E27FC236}">
                <a16:creationId xmlns:a16="http://schemas.microsoft.com/office/drawing/2014/main" id="{E968550E-D8A0-7647-8BBD-67277C91F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4463" y="5499100"/>
            <a:ext cx="812800" cy="812800"/>
          </a:xfrm>
          <a:prstGeom prst="rect">
            <a:avLst/>
          </a:prstGeom>
        </p:spPr>
      </p:pic>
      <p:pic>
        <p:nvPicPr>
          <p:cNvPr id="6" name="Picture 5" descr="Kameo as Thermite moving too fast for the camera.">
            <a:extLst>
              <a:ext uri="{FF2B5EF4-FFF2-40B4-BE49-F238E27FC236}">
                <a16:creationId xmlns:a16="http://schemas.microsoft.com/office/drawing/2014/main" id="{8FD15D8A-3FC1-7844-B051-85DDA8561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428" y="2296328"/>
            <a:ext cx="7811612" cy="439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4F8E8-960E-414E-84A0-57FB5FB5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Game Review</a:t>
            </a:r>
          </a:p>
        </p:txBody>
      </p:sp>
    </p:spTree>
    <p:extLst>
      <p:ext uri="{BB962C8B-B14F-4D97-AF65-F5344CB8AC3E}">
        <p14:creationId xmlns:p14="http://schemas.microsoft.com/office/powerpoint/2010/main" val="1006712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E134-5000-7840-AAEA-001B31B7B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Good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40725-5993-5743-A6DB-9E926D5F34B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5000"/>
            </a:srgb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Bad Lands open combat – Can practice abilities</a:t>
            </a:r>
          </a:p>
          <a:p>
            <a:r>
              <a:rPr lang="en-US" dirty="0">
                <a:solidFill>
                  <a:schemeClr val="bg1"/>
                </a:solidFill>
              </a:rPr>
              <a:t>Frequent Checkpoints - no punishment for death</a:t>
            </a:r>
            <a:endParaRPr lang="en-US" dirty="0">
              <a:solidFill>
                <a:schemeClr val="bg1"/>
              </a:solidFill>
              <a:effectLst/>
            </a:endParaRPr>
          </a:p>
          <a:p>
            <a:r>
              <a:rPr lang="en-US" dirty="0">
                <a:solidFill>
                  <a:schemeClr val="bg1"/>
                </a:solidFill>
                <a:effectLst/>
              </a:rPr>
              <a:t>Puzzles are fun, require some thought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Explored areas are open at all times</a:t>
            </a:r>
          </a:p>
          <a:p>
            <a:r>
              <a:rPr lang="en-US" dirty="0">
                <a:solidFill>
                  <a:schemeClr val="bg1"/>
                </a:solidFill>
              </a:rPr>
              <a:t>Collectables and </a:t>
            </a:r>
            <a:r>
              <a:rPr lang="en-US" dirty="0" err="1">
                <a:solidFill>
                  <a:schemeClr val="bg1"/>
                </a:solidFill>
              </a:rPr>
              <a:t>Earnables</a:t>
            </a:r>
            <a:endParaRPr lang="en-US" dirty="0">
              <a:solidFill>
                <a:schemeClr val="bg1"/>
              </a:solidFill>
              <a:effectLst/>
            </a:endParaRPr>
          </a:p>
          <a:p>
            <a:r>
              <a:rPr lang="en-US" dirty="0">
                <a:solidFill>
                  <a:schemeClr val="bg1"/>
                </a:solidFill>
              </a:rPr>
              <a:t>Unique warriors, Multiple strategies to progress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Split Screen CO-OP</a:t>
            </a:r>
          </a:p>
          <a:p>
            <a:r>
              <a:rPr lang="en-US" dirty="0">
                <a:solidFill>
                  <a:schemeClr val="bg1"/>
                </a:solidFill>
              </a:rPr>
              <a:t>Incremental Story Reveal</a:t>
            </a:r>
          </a:p>
        </p:txBody>
      </p:sp>
      <p:pic>
        <p:nvPicPr>
          <p:cNvPr id="4" name="Audio Recording Sep 14, 2021 at 23:35:45" descr="Audio Recording Sep 14, 2021 at 23:35:45">
            <a:hlinkClick r:id="" action="ppaction://media"/>
            <a:extLst>
              <a:ext uri="{FF2B5EF4-FFF2-40B4-BE49-F238E27FC236}">
                <a16:creationId xmlns:a16="http://schemas.microsoft.com/office/drawing/2014/main" id="{48DE849B-1CD1-CD49-B9B5-0266F491F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4275" y="48942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7E8C-3250-2A40-9392-F34D6DD5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Bad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6C062-A9B1-ED4D-AB90-EA8760D82896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5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Forced Warrior Combo- No Player Choice</a:t>
            </a:r>
          </a:p>
          <a:p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>
                <a:solidFill>
                  <a:schemeClr val="bg1"/>
                </a:solidFill>
                <a:effectLst/>
              </a:rPr>
              <a:t>rainless Self Destructing Spider crabs</a:t>
            </a:r>
          </a:p>
          <a:p>
            <a:r>
              <a:rPr lang="en-US" dirty="0">
                <a:solidFill>
                  <a:schemeClr val="bg1"/>
                </a:solidFill>
              </a:rPr>
              <a:t>Most morphs need at least one upgrade for proper use.</a:t>
            </a:r>
            <a:endParaRPr lang="en-US" dirty="0">
              <a:solidFill>
                <a:schemeClr val="bg1"/>
              </a:solidFill>
              <a:effectLst/>
            </a:endParaRPr>
          </a:p>
          <a:p>
            <a:r>
              <a:rPr lang="en-US" dirty="0">
                <a:solidFill>
                  <a:schemeClr val="bg1"/>
                </a:solidFill>
              </a:rPr>
              <a:t>Badlands clear after game ends</a:t>
            </a:r>
          </a:p>
        </p:txBody>
      </p:sp>
      <p:pic>
        <p:nvPicPr>
          <p:cNvPr id="4" name="Audio Recording Sep 14, 2021 at 23:39:25" descr="Audio Recording Sep 14, 2021 at 23:39:25">
            <a:hlinkClick r:id="" action="ppaction://media"/>
            <a:extLst>
              <a:ext uri="{FF2B5EF4-FFF2-40B4-BE49-F238E27FC236}">
                <a16:creationId xmlns:a16="http://schemas.microsoft.com/office/drawing/2014/main" id="{CD6CF869-8DA3-1C45-893D-EF02AADAD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7200" y="40870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3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84325-852F-F644-822C-246C264D1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Basic Information (Cont..)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75D90-461B-444A-B6E1-3C5496EAA80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Price: 9.99 Rare replay 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Minimum Hardware: Xbox 360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Actual hardware required: Xbox 360, Xbox One</a:t>
            </a:r>
          </a:p>
          <a:p>
            <a:r>
              <a:rPr lang="en-US" dirty="0">
                <a:solidFill>
                  <a:schemeClr val="bg1"/>
                </a:solidFill>
              </a:rPr>
              <a:t>Single Player and Split Screen Multiplayer</a:t>
            </a:r>
            <a:endParaRPr lang="en-US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Recording Sep 14, 2021 at 23:05:06" descr="Audio Recording Sep 14, 2021 at 23:05:06">
            <a:hlinkClick r:id="" action="ppaction://media"/>
            <a:extLst>
              <a:ext uri="{FF2B5EF4-FFF2-40B4-BE49-F238E27FC236}">
                <a16:creationId xmlns:a16="http://schemas.microsoft.com/office/drawing/2014/main" id="{9E5AC217-BC34-8A43-92DD-56F73678E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0163" y="5499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0945E-98D3-D042-AF38-E7C14392A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75647-E919-7341-BB76-E8B6D2008505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Controls for Elemental warrior Morph -Deep Blue</a:t>
            </a:r>
          </a:p>
          <a:p>
            <a:r>
              <a:rPr lang="en-US" dirty="0">
                <a:solidFill>
                  <a:schemeClr val="bg1"/>
                </a:solidFill>
              </a:rPr>
              <a:t>Elemental Warrior –Thermite is overpowered </a:t>
            </a:r>
          </a:p>
          <a:p>
            <a:r>
              <a:rPr lang="en-US" dirty="0">
                <a:solidFill>
                  <a:schemeClr val="bg1"/>
                </a:solidFill>
              </a:rPr>
              <a:t>Badlands clear after game ends – hurt replay value</a:t>
            </a:r>
          </a:p>
          <a:p>
            <a:r>
              <a:rPr lang="en-US" dirty="0">
                <a:solidFill>
                  <a:schemeClr val="bg1"/>
                </a:solidFill>
                <a:effectLst/>
              </a:rPr>
              <a:t>Expert difficulty is locked behind a </a:t>
            </a:r>
            <a:r>
              <a:rPr lang="en-US" dirty="0" err="1">
                <a:solidFill>
                  <a:schemeClr val="bg1"/>
                </a:solidFill>
                <a:effectLst/>
              </a:rPr>
              <a:t>dlc</a:t>
            </a:r>
            <a:endParaRPr lang="en-US" dirty="0">
              <a:solidFill>
                <a:schemeClr val="bg1"/>
              </a:solidFill>
              <a:effectLst/>
            </a:endParaRPr>
          </a:p>
          <a:p>
            <a:r>
              <a:rPr lang="en-US" dirty="0">
                <a:solidFill>
                  <a:schemeClr val="bg1"/>
                </a:solidFill>
              </a:rPr>
              <a:t>Inconsistent fall kill zone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Recording Sep 14, 2021 at 23:41:37" descr="Audio Recording Sep 14, 2021 at 23:41:37">
            <a:hlinkClick r:id="" action="ppaction://media"/>
            <a:extLst>
              <a:ext uri="{FF2B5EF4-FFF2-40B4-BE49-F238E27FC236}">
                <a16:creationId xmlns:a16="http://schemas.microsoft.com/office/drawing/2014/main" id="{2957AF38-CD96-4541-910F-2170DFA75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3025" y="5364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2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9D79-B3F6-C647-9CF4-47F162D6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Similar Titles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C2B4D-AC68-594B-A7D9-67B6BAEE8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Rachet and Clank, Jak 3</a:t>
            </a:r>
          </a:p>
          <a:p>
            <a:r>
              <a:rPr lang="en-US" dirty="0">
                <a:solidFill>
                  <a:schemeClr val="bg1"/>
                </a:solidFill>
              </a:rPr>
              <a:t>Simpler puzzles and arenas</a:t>
            </a:r>
          </a:p>
          <a:p>
            <a:r>
              <a:rPr lang="en-US" dirty="0">
                <a:solidFill>
                  <a:schemeClr val="bg1"/>
                </a:solidFill>
              </a:rPr>
              <a:t>Narrative Driven Action</a:t>
            </a:r>
          </a:p>
          <a:p>
            <a:r>
              <a:rPr lang="en-US" dirty="0">
                <a:solidFill>
                  <a:schemeClr val="bg1"/>
                </a:solidFill>
              </a:rPr>
              <a:t>Those games are shooter related</a:t>
            </a:r>
          </a:p>
          <a:p>
            <a:r>
              <a:rPr lang="en-US" dirty="0">
                <a:solidFill>
                  <a:schemeClr val="bg1"/>
                </a:solidFill>
              </a:rPr>
              <a:t>Different warriors are similar to different weapons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Recording Sep 14, 2021 at 23:42:34" descr="Audio Recording Sep 14, 2021 at 23:42:34">
            <a:hlinkClick r:id="" action="ppaction://media"/>
            <a:extLst>
              <a:ext uri="{FF2B5EF4-FFF2-40B4-BE49-F238E27FC236}">
                <a16:creationId xmlns:a16="http://schemas.microsoft.com/office/drawing/2014/main" id="{A7B30E82-9857-E443-A098-C9E17F220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5900" y="52371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4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937C-59FD-2347-9952-331B5939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DBBAA-955A-A44A-9F97-4FF306C16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Jak 3 has better open world</a:t>
            </a:r>
          </a:p>
          <a:p>
            <a:r>
              <a:rPr lang="en-US" dirty="0">
                <a:solidFill>
                  <a:schemeClr val="bg1"/>
                </a:solidFill>
              </a:rPr>
              <a:t>Rachet and Clank have better puzzles</a:t>
            </a:r>
          </a:p>
          <a:p>
            <a:r>
              <a:rPr lang="en-US" dirty="0">
                <a:solidFill>
                  <a:schemeClr val="bg1"/>
                </a:solidFill>
              </a:rPr>
              <a:t>Enemy variation is better in Kameo, more strategy</a:t>
            </a:r>
          </a:p>
          <a:p>
            <a:r>
              <a:rPr lang="en-US" dirty="0">
                <a:solidFill>
                  <a:schemeClr val="bg1"/>
                </a:solidFill>
              </a:rPr>
              <a:t>Kameo has better collectables</a:t>
            </a:r>
          </a:p>
        </p:txBody>
      </p:sp>
      <p:pic>
        <p:nvPicPr>
          <p:cNvPr id="4" name="Audio Recording Sep 14, 2021 at 23:43:51" descr="Audio Recording Sep 14, 2021 at 23:43:51">
            <a:hlinkClick r:id="" action="ppaction://media"/>
            <a:extLst>
              <a:ext uri="{FF2B5EF4-FFF2-40B4-BE49-F238E27FC236}">
                <a16:creationId xmlns:a16="http://schemas.microsoft.com/office/drawing/2014/main" id="{CE29CCC4-923C-9949-A663-FC0FAF815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3025" y="5364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A8680-1E87-6A4A-9179-2E0A5122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Appropriate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01EF1-9E49-A94E-82D5-BDFC1BDE1C5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Young teens</a:t>
            </a:r>
          </a:p>
          <a:p>
            <a:r>
              <a:rPr lang="en-US" dirty="0">
                <a:solidFill>
                  <a:schemeClr val="bg1"/>
                </a:solidFill>
              </a:rPr>
              <a:t>Fantasy and Violence</a:t>
            </a:r>
          </a:p>
        </p:txBody>
      </p:sp>
      <p:pic>
        <p:nvPicPr>
          <p:cNvPr id="4" name="Audio Recording Sep 14, 2021 at 23:45:25" descr="Audio Recording Sep 14, 2021 at 23:45:25">
            <a:hlinkClick r:id="" action="ppaction://media"/>
            <a:extLst>
              <a:ext uri="{FF2B5EF4-FFF2-40B4-BE49-F238E27FC236}">
                <a16:creationId xmlns:a16="http://schemas.microsoft.com/office/drawing/2014/main" id="{4497B8C3-084C-F34E-AD95-19383874E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2821" y="5219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53E6-A7E6-664C-AA95-A0D11999A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4F4AF-83B5-1B4C-9ECA-9924508C67A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Worth the price 9.99 for great experience</a:t>
            </a:r>
          </a:p>
          <a:p>
            <a:r>
              <a:rPr lang="en-US" dirty="0">
                <a:solidFill>
                  <a:schemeClr val="bg1"/>
                </a:solidFill>
              </a:rPr>
              <a:t>Strengths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Open combat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Elemental enemies and themed levels</a:t>
            </a:r>
          </a:p>
          <a:p>
            <a:r>
              <a:rPr lang="en-US" dirty="0">
                <a:solidFill>
                  <a:schemeClr val="bg1"/>
                </a:solidFill>
              </a:rPr>
              <a:t>Improvements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Controls for Deep blue</a:t>
            </a:r>
          </a:p>
          <a:p>
            <a:endParaRPr lang="en-US" dirty="0"/>
          </a:p>
        </p:txBody>
      </p:sp>
      <p:pic>
        <p:nvPicPr>
          <p:cNvPr id="4" name="Audio Recording Sep 14, 2021 at 23:46:17" descr="Audio Recording Sep 14, 2021 at 23:46:17">
            <a:hlinkClick r:id="" action="ppaction://media"/>
            <a:extLst>
              <a:ext uri="{FF2B5EF4-FFF2-40B4-BE49-F238E27FC236}">
                <a16:creationId xmlns:a16="http://schemas.microsoft.com/office/drawing/2014/main" id="{FBFD327A-B44E-0143-B9C0-8662DA904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2925" y="5435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D069C-3E62-014F-BE3A-E3879F7D3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Credits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817DD-A69F-DA4A-90C8-DF56DB1FA363}"/>
              </a:ext>
            </a:extLst>
          </p:cNvPr>
          <p:cNvSpPr txBox="1"/>
          <p:nvPr/>
        </p:nvSpPr>
        <p:spPr>
          <a:xfrm>
            <a:off x="225743" y="2419350"/>
            <a:ext cx="4133889" cy="646331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Loopy </a:t>
            </a:r>
            <a:r>
              <a:rPr lang="en-US" dirty="0" err="1">
                <a:solidFill>
                  <a:schemeClr val="bg1"/>
                </a:solidFill>
              </a:rPr>
              <a:t>Longplays</a:t>
            </a:r>
            <a:r>
              <a:rPr lang="en-US" dirty="0">
                <a:solidFill>
                  <a:schemeClr val="bg1"/>
                </a:solidFill>
              </a:rPr>
              <a:t> for </a:t>
            </a:r>
            <a:r>
              <a:rPr lang="en-US" dirty="0" err="1">
                <a:solidFill>
                  <a:schemeClr val="bg1"/>
                </a:solidFill>
              </a:rPr>
              <a:t>GamePlay</a:t>
            </a:r>
            <a:r>
              <a:rPr lang="en-US" dirty="0">
                <a:solidFill>
                  <a:schemeClr val="bg1"/>
                </a:solidFill>
              </a:rPr>
              <a:t> Footage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2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D397E-FD8D-B842-94A1-F69649093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Game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65B28-CA01-5347-BE0D-8F47EF3B053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Kameo can morph into 10 Elemental Warriors</a:t>
            </a:r>
          </a:p>
          <a:p>
            <a:r>
              <a:rPr lang="en-US" dirty="0">
                <a:solidFill>
                  <a:schemeClr val="bg1"/>
                </a:solidFill>
              </a:rPr>
              <a:t>5 Magical Elements </a:t>
            </a:r>
          </a:p>
          <a:p>
            <a:r>
              <a:rPr lang="en-US" dirty="0">
                <a:solidFill>
                  <a:schemeClr val="bg1"/>
                </a:solidFill>
              </a:rPr>
              <a:t>Solve puzzles and defeat Enemies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Recording Sep 14, 2021 at 23:06:05" descr="Audio Recording Sep 14, 2021 at 23:06:05">
            <a:hlinkClick r:id="" action="ppaction://media"/>
            <a:extLst>
              <a:ext uri="{FF2B5EF4-FFF2-40B4-BE49-F238E27FC236}">
                <a16:creationId xmlns:a16="http://schemas.microsoft.com/office/drawing/2014/main" id="{53EA0F4E-4C8A-A343-A1D7-04521F73A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0100" y="50371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7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D3034-993C-EB41-894C-EAA7ED000A5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72B76-5E6C-8D4C-A603-6952485E108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Linear Story</a:t>
            </a:r>
          </a:p>
          <a:p>
            <a:r>
              <a:rPr lang="en-US" dirty="0">
                <a:solidFill>
                  <a:schemeClr val="bg1"/>
                </a:solidFill>
              </a:rPr>
              <a:t>Sisters Kameo and </a:t>
            </a:r>
            <a:r>
              <a:rPr lang="en-US" dirty="0" err="1">
                <a:solidFill>
                  <a:schemeClr val="bg1"/>
                </a:solidFill>
              </a:rPr>
              <a:t>Kalus</a:t>
            </a:r>
            <a:r>
              <a:rPr lang="en-US" dirty="0">
                <a:solidFill>
                  <a:schemeClr val="bg1"/>
                </a:solidFill>
              </a:rPr>
              <a:t> are Princesses</a:t>
            </a:r>
          </a:p>
          <a:p>
            <a:r>
              <a:rPr lang="en-US" dirty="0">
                <a:solidFill>
                  <a:schemeClr val="bg1"/>
                </a:solidFill>
              </a:rPr>
              <a:t>Kameo is adopted but intentionally receives inheritance</a:t>
            </a:r>
          </a:p>
          <a:p>
            <a:r>
              <a:rPr lang="en-US" dirty="0" err="1">
                <a:solidFill>
                  <a:schemeClr val="bg1"/>
                </a:solidFill>
              </a:rPr>
              <a:t>Kalus</a:t>
            </a:r>
            <a:r>
              <a:rPr lang="en-US" dirty="0">
                <a:solidFill>
                  <a:schemeClr val="bg1"/>
                </a:solidFill>
              </a:rPr>
              <a:t>, the blood daughter, is angry and revives archnemesis Thorn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Recording Sep 14, 2021 at 23:10:30" descr="Audio Recording Sep 14, 2021 at 23:10:30">
            <a:hlinkClick r:id="" action="ppaction://media"/>
            <a:extLst>
              <a:ext uri="{FF2B5EF4-FFF2-40B4-BE49-F238E27FC236}">
                <a16:creationId xmlns:a16="http://schemas.microsoft.com/office/drawing/2014/main" id="{E9B5D1F3-452C-D547-BF82-338DAD44F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5862" y="49355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E9FE-59B0-B241-BF65-112122CF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Story (Cont..)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BA053-E3FE-4942-B299-D88550CFE8F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Kalus</a:t>
            </a:r>
            <a:r>
              <a:rPr lang="en-US" dirty="0">
                <a:solidFill>
                  <a:schemeClr val="bg1"/>
                </a:solidFill>
              </a:rPr>
              <a:t> and Thorn seek to overtake the kingdom by force</a:t>
            </a:r>
          </a:p>
          <a:p>
            <a:r>
              <a:rPr lang="en-US" dirty="0">
                <a:solidFill>
                  <a:schemeClr val="bg1"/>
                </a:solidFill>
              </a:rPr>
              <a:t>Kameo must defeat </a:t>
            </a:r>
            <a:r>
              <a:rPr lang="en-US" dirty="0" err="1">
                <a:solidFill>
                  <a:schemeClr val="bg1"/>
                </a:solidFill>
              </a:rPr>
              <a:t>Kalus</a:t>
            </a:r>
            <a:r>
              <a:rPr lang="en-US" dirty="0">
                <a:solidFill>
                  <a:schemeClr val="bg1"/>
                </a:solidFill>
              </a:rPr>
              <a:t> and Thorn with the Elemental Warriors</a:t>
            </a:r>
          </a:p>
          <a:p>
            <a:endParaRPr lang="en-US" dirty="0"/>
          </a:p>
        </p:txBody>
      </p:sp>
      <p:pic>
        <p:nvPicPr>
          <p:cNvPr id="4" name="Audio Recording Sep 14, 2021 at 23:16:25" descr="Audio Recording Sep 14, 2021 at 23:16:25">
            <a:hlinkClick r:id="" action="ppaction://media"/>
            <a:extLst>
              <a:ext uri="{FF2B5EF4-FFF2-40B4-BE49-F238E27FC236}">
                <a16:creationId xmlns:a16="http://schemas.microsoft.com/office/drawing/2014/main" id="{3507B81B-691B-864A-B6EF-8A0550E03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8737" y="5364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D7B5F-E018-2A48-9375-061562B5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Player’s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43F5D-979B-E140-9EB3-DF929DE68D2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Play as Kameo</a:t>
            </a:r>
          </a:p>
          <a:p>
            <a:r>
              <a:rPr lang="en-US" dirty="0">
                <a:solidFill>
                  <a:schemeClr val="bg1"/>
                </a:solidFill>
              </a:rPr>
              <a:t>Search for the 10 Elemental Warriors</a:t>
            </a:r>
          </a:p>
          <a:p>
            <a:r>
              <a:rPr lang="en-US" dirty="0">
                <a:solidFill>
                  <a:schemeClr val="bg1"/>
                </a:solidFill>
              </a:rPr>
              <a:t>Save Family members captured by </a:t>
            </a:r>
            <a:r>
              <a:rPr lang="en-US" dirty="0" err="1">
                <a:solidFill>
                  <a:schemeClr val="bg1"/>
                </a:solidFill>
              </a:rPr>
              <a:t>Kalus</a:t>
            </a:r>
            <a:r>
              <a:rPr lang="en-US" dirty="0">
                <a:solidFill>
                  <a:schemeClr val="bg1"/>
                </a:solidFill>
              </a:rPr>
              <a:t> and Thorn</a:t>
            </a:r>
          </a:p>
        </p:txBody>
      </p:sp>
      <p:pic>
        <p:nvPicPr>
          <p:cNvPr id="5" name="Audio Recording Sep 14, 2021 at 23:19:40" descr="Audio Recording Sep 14, 2021 at 23:19:40">
            <a:hlinkClick r:id="" action="ppaction://media"/>
            <a:extLst>
              <a:ext uri="{FF2B5EF4-FFF2-40B4-BE49-F238E27FC236}">
                <a16:creationId xmlns:a16="http://schemas.microsoft.com/office/drawing/2014/main" id="{00745F6A-A133-964F-B490-8F92BF96B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0063" y="5364163"/>
            <a:ext cx="812800" cy="812800"/>
          </a:xfrm>
          <a:prstGeom prst="rect">
            <a:avLst/>
          </a:prstGeom>
        </p:spPr>
      </p:pic>
      <p:pic>
        <p:nvPicPr>
          <p:cNvPr id="6" name="Picture 5" descr="A close-up of some figurines&#10;&#10;Description automatically generated with medium confidence">
            <a:extLst>
              <a:ext uri="{FF2B5EF4-FFF2-40B4-BE49-F238E27FC236}">
                <a16:creationId xmlns:a16="http://schemas.microsoft.com/office/drawing/2014/main" id="{6EB97CD0-0B9D-C444-A49F-ABF94822A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33" y="3673739"/>
            <a:ext cx="4071319" cy="30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6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A918-68EA-9F42-9966-C7AE1454906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Player’s Role (Cont..)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5490D-DB62-0848-B035-62DA18F6673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0000">
              <a:alpha val="3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Help the knights fight the troll army in the badlands</a:t>
            </a:r>
          </a:p>
          <a:p>
            <a:r>
              <a:rPr lang="en-US" dirty="0">
                <a:solidFill>
                  <a:schemeClr val="bg1"/>
                </a:solidFill>
              </a:rPr>
              <a:t>Help citizens on the enchanted kingdom</a:t>
            </a:r>
          </a:p>
          <a:p>
            <a:endParaRPr lang="en-US" dirty="0"/>
          </a:p>
        </p:txBody>
      </p:sp>
      <p:pic>
        <p:nvPicPr>
          <p:cNvPr id="4" name="Audio Recording Sep 14, 2021 at 23:20:14" descr="Audio Recording Sep 14, 2021 at 23:20:14">
            <a:hlinkClick r:id="" action="ppaction://media"/>
            <a:extLst>
              <a:ext uri="{FF2B5EF4-FFF2-40B4-BE49-F238E27FC236}">
                <a16:creationId xmlns:a16="http://schemas.microsoft.com/office/drawing/2014/main" id="{AED02ED9-23DD-C34C-ACCE-E23558757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51514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B90D5-FC6C-464E-A2FD-8B961EEC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C7321-E534-D24E-B45C-F0D31FD16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24632"/>
            <a:ext cx="5490819" cy="48523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325B-DB2C-F54F-9C38-18ED28942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9345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 CD Disk – Place in disk tray and done</a:t>
            </a:r>
          </a:p>
          <a:p>
            <a:r>
              <a:rPr lang="en-US" dirty="0">
                <a:solidFill>
                  <a:schemeClr val="bg1"/>
                </a:solidFill>
              </a:rPr>
              <a:t>For Game Store- Search Kameo on Rare Replay and </a:t>
            </a:r>
            <a:r>
              <a:rPr lang="en-US" dirty="0"/>
              <a:t>Install</a:t>
            </a:r>
          </a:p>
        </p:txBody>
      </p:sp>
      <p:pic>
        <p:nvPicPr>
          <p:cNvPr id="6" name="Audio Recording Sep 14, 2021 at 23:47:37" descr="Audio Recording Sep 14, 2021 at 23:47:37">
            <a:hlinkClick r:id="" action="ppaction://media"/>
            <a:extLst>
              <a:ext uri="{FF2B5EF4-FFF2-40B4-BE49-F238E27FC236}">
                <a16:creationId xmlns:a16="http://schemas.microsoft.com/office/drawing/2014/main" id="{1CAB2161-BB3B-B74E-A428-658841C9E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7819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637</Words>
  <Application>Microsoft Macintosh PowerPoint</Application>
  <PresentationFormat>Widescreen</PresentationFormat>
  <Paragraphs>135</Paragraphs>
  <Slides>35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Basic Information</vt:lpstr>
      <vt:lpstr>Basic Information (Cont..)</vt:lpstr>
      <vt:lpstr>Game Summary</vt:lpstr>
      <vt:lpstr>Story</vt:lpstr>
      <vt:lpstr>Story (Cont..)</vt:lpstr>
      <vt:lpstr>Player’s Role</vt:lpstr>
      <vt:lpstr>Player’s Role (Cont..)</vt:lpstr>
      <vt:lpstr>Installation</vt:lpstr>
      <vt:lpstr>User Inferface</vt:lpstr>
      <vt:lpstr>User Interface</vt:lpstr>
      <vt:lpstr>User Interface (Pause Menu)</vt:lpstr>
      <vt:lpstr>User Interface (Elemental Warriors)</vt:lpstr>
      <vt:lpstr>User Interface (Warrior Upgrade)</vt:lpstr>
      <vt:lpstr>Game Play</vt:lpstr>
      <vt:lpstr>Game Play Clip (Arena)</vt:lpstr>
      <vt:lpstr>Game Play Clip (Badlands)</vt:lpstr>
      <vt:lpstr>Scoring</vt:lpstr>
      <vt:lpstr>Artwork</vt:lpstr>
      <vt:lpstr>PowerPoint Presentation</vt:lpstr>
      <vt:lpstr>PowerPoint Presentation</vt:lpstr>
      <vt:lpstr>PowerPoint Presentation</vt:lpstr>
      <vt:lpstr>Sound</vt:lpstr>
      <vt:lpstr>Sound Sample</vt:lpstr>
      <vt:lpstr>Special Features</vt:lpstr>
      <vt:lpstr>Bugs</vt:lpstr>
      <vt:lpstr>Game Review</vt:lpstr>
      <vt:lpstr>The Good</vt:lpstr>
      <vt:lpstr>The Bad</vt:lpstr>
      <vt:lpstr>Design Mistakes</vt:lpstr>
      <vt:lpstr>Similar Titles</vt:lpstr>
      <vt:lpstr>Title Comparison</vt:lpstr>
      <vt:lpstr>Appropriate audience</vt:lpstr>
      <vt:lpstr>Summary</vt:lpstr>
      <vt:lpstr>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Gordon, Antony</dc:creator>
  <cp:lastModifiedBy>Gordon, Antony</cp:lastModifiedBy>
  <cp:revision>10</cp:revision>
  <dcterms:created xsi:type="dcterms:W3CDTF">2021-09-14T23:10:41Z</dcterms:created>
  <dcterms:modified xsi:type="dcterms:W3CDTF">2021-09-15T19:37:26Z</dcterms:modified>
</cp:coreProperties>
</file>