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f06f6ec261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f06f6ec261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06f6ec261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06f6ec261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06f6ec261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f06f6ec261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06f6ec261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06f6ec261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f06f6ec2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f06f6ec2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f06f6ec26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f06f6ec26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06f6ec261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f06f6ec261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f06f6ec26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f06f6ec26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06f6ec26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06f6ec26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06f6ec261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06f6ec26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06f6ec261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06f6ec261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06f6ec261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06f6ec261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Hollow Knight, an Evaluation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Daniel Feldman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not fun?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progress stops the game can be </a:t>
            </a:r>
            <a:r>
              <a:rPr lang="en"/>
              <a:t>frustrating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Progress typically stops when: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You can't beat a boss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You get lost/don't know where to go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925" y="3399413"/>
            <a:ext cx="535305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0200" y="1239988"/>
            <a:ext cx="3443875" cy="19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it better or worse then similar games?</a:t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Hollowknights most unique mechanic is its SOUL system.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When you deal damage to enemies you gain SOUL.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 heal by consuming a large amount of SOUL, or you cast devastating spells.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This encourages the player to be aggressive while punishing poor performance and rewarding those who don't need to heal.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425" y="3036275"/>
            <a:ext cx="2107223" cy="2107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appropriate audience for this game?</a:t>
            </a:r>
            <a:endParaRPr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Hollow knight has dark themes, fantasy violence and mildly frightening imagery.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lands it an ESRB rating of E10+ and a PEGI rating of 7.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These are reasonable assessments in my option</a:t>
            </a: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00" y="2765000"/>
            <a:ext cx="1202574" cy="18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2499" y="2640275"/>
            <a:ext cx="1724025" cy="21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Hollow Knight is a wonderful adventure with stunningly beautiful artistry and satisfy combat.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While its difficulty, and maze of caverns may be too much for some people to enjoy.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For 15 dollars </a:t>
            </a:r>
            <a:r>
              <a:rPr lang="en"/>
              <a:t>it's</a:t>
            </a:r>
            <a:r>
              <a:rPr lang="en"/>
              <a:t> a steal that i recommend anyone should at least try.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Details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Developer: Team Cherry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Price: $14.99 USD + Tax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Min Specs:					</a:t>
            </a:r>
            <a:r>
              <a:rPr lang="en"/>
              <a:t>Recommended</a:t>
            </a:r>
            <a:r>
              <a:rPr lang="en"/>
              <a:t> Specs: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Intel core 2 duo				Intel core i5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4GB RAM					8GB RAM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GeForce 9800GTX+			GeForce GTX 560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8025" y="720417"/>
            <a:ext cx="1641875" cy="127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Install	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eas</a:t>
            </a:r>
            <a:r>
              <a:rPr lang="en"/>
              <a:t>iest way to install hollow knight on PC is to use the Steam </a:t>
            </a:r>
            <a:r>
              <a:rPr lang="en"/>
              <a:t>service</a:t>
            </a:r>
            <a:r>
              <a:rPr lang="en"/>
              <a:t> by Valve software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It should be </a:t>
            </a:r>
            <a:r>
              <a:rPr lang="en"/>
              <a:t>available</a:t>
            </a:r>
            <a:r>
              <a:rPr lang="en"/>
              <a:t> on all major consoles’ eshops and </a:t>
            </a:r>
            <a:r>
              <a:rPr lang="en"/>
              <a:t>available</a:t>
            </a:r>
            <a:r>
              <a:rPr lang="en"/>
              <a:t> on disks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17728" r="18932" t="0"/>
          <a:stretch/>
        </p:blipFill>
        <p:spPr>
          <a:xfrm>
            <a:off x="728650" y="2448900"/>
            <a:ext cx="2732501" cy="242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3750" y="2448896"/>
            <a:ext cx="2058600" cy="27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Manual	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manual is simple and short, yet conveys all relevant information that you would need to know to start the game.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Accompanied by gorgeous illustrations, this manual is easy to read and contains useful information.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2166" l="21211" r="22539" t="19629"/>
          <a:stretch/>
        </p:blipFill>
        <p:spPr>
          <a:xfrm>
            <a:off x="896550" y="2739750"/>
            <a:ext cx="3021802" cy="225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b="3739" l="21773" r="22326" t="19153"/>
          <a:stretch/>
        </p:blipFill>
        <p:spPr>
          <a:xfrm>
            <a:off x="4897050" y="2739750"/>
            <a:ext cx="3045427" cy="225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2d platform adventure game where you journey across a ruined kingdom collecting new abilities and fighting frightening monsters.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subgenre ‘metroidvania’ (a portmanteau of the game </a:t>
            </a:r>
            <a:r>
              <a:rPr lang="en"/>
              <a:t>Metroid</a:t>
            </a:r>
            <a:r>
              <a:rPr lang="en"/>
              <a:t> and castlevania)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also loosely in the ‘souls-like’ subgenre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250" y="3247175"/>
            <a:ext cx="2276475" cy="189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675" y="3054275"/>
            <a:ext cx="2528434" cy="18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take the role of a nameless bug-like knight entering the kingdom of hollownest. The kingdom is beset by a plague that haunts the mind and drives those infected to madness. You set out to explore the ruined kingdom, learn its secrets and try to stop the infection.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71750"/>
            <a:ext cx="4438675" cy="24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200" y="2953675"/>
            <a:ext cx="3080701" cy="17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Music and Art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Hollow Knight was made as a passion project by artists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As a result it has some of the most stunning </a:t>
            </a:r>
            <a:r>
              <a:rPr lang="en"/>
              <a:t>artwork i've seen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musical score, composed by Christopher Larkin, is unbelievably amazing.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From slow ambient and somber pieces like ‘Dirtmouth’ to high tempo exenterating boss fight music like ‘Nightmare King’. Few games can compete with the musical scoring of hollow knight.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9299" y="80700"/>
            <a:ext cx="2346249" cy="15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2550" y="3613925"/>
            <a:ext cx="1493050" cy="152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Bugs and Glitches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Hollow Knight contains a fair amount of bugs, and not just the kind that crawl around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Hollow Knight was a kickstarter backed small indie game that on </a:t>
            </a:r>
            <a:r>
              <a:rPr lang="en"/>
              <a:t>release</a:t>
            </a:r>
            <a:r>
              <a:rPr lang="en"/>
              <a:t> had a large of number of bugs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Hollow Knight has </a:t>
            </a:r>
            <a:r>
              <a:rPr lang="en"/>
              <a:t>received</a:t>
            </a:r>
            <a:r>
              <a:rPr lang="en"/>
              <a:t> many patches that have fixed all major bugs that a player would reasonably expect to encounter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8025" y="-1"/>
            <a:ext cx="1952625" cy="126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What's</a:t>
            </a:r>
            <a:r>
              <a:rPr lang="en"/>
              <a:t> fun?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Fighting bosses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Platforming challenges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Getting new upgrades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Learning more lore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Exploring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6900" y="259175"/>
            <a:ext cx="4098234" cy="23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025" y="2626719"/>
            <a:ext cx="4332926" cy="24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