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EE3FBE-A460-449B-8204-9F0523EB8363}" v="4744" dt="2021-09-16T03:05:40.539"/>
    <p1510:client id="{A5F69A37-1AF1-4D51-9F3C-A1A29190CAC7}" vWet="4" dt="2021-09-16T01:46:06.4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31438EA-31E4-45F3-8DBA-1AA6BF1B7572}"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13FB5-1610-492C-A789-383DEEBC6188}" type="slidenum">
              <a:rPr lang="en-US" smtClean="0"/>
              <a:t>‹#›</a:t>
            </a:fld>
            <a:endParaRPr lang="en-US"/>
          </a:p>
        </p:txBody>
      </p:sp>
    </p:spTree>
    <p:extLst>
      <p:ext uri="{BB962C8B-B14F-4D97-AF65-F5344CB8AC3E}">
        <p14:creationId xmlns:p14="http://schemas.microsoft.com/office/powerpoint/2010/main" val="2933557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1438EA-31E4-45F3-8DBA-1AA6BF1B7572}"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13FB5-1610-492C-A789-383DEEBC6188}" type="slidenum">
              <a:rPr lang="en-US" smtClean="0"/>
              <a:t>‹#›</a:t>
            </a:fld>
            <a:endParaRPr lang="en-US"/>
          </a:p>
        </p:txBody>
      </p:sp>
    </p:spTree>
    <p:extLst>
      <p:ext uri="{BB962C8B-B14F-4D97-AF65-F5344CB8AC3E}">
        <p14:creationId xmlns:p14="http://schemas.microsoft.com/office/powerpoint/2010/main" val="3339455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1438EA-31E4-45F3-8DBA-1AA6BF1B7572}"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13FB5-1610-492C-A789-383DEEBC6188}" type="slidenum">
              <a:rPr lang="en-US" smtClean="0"/>
              <a:t>‹#›</a:t>
            </a:fld>
            <a:endParaRPr lang="en-US"/>
          </a:p>
        </p:txBody>
      </p:sp>
    </p:spTree>
    <p:extLst>
      <p:ext uri="{BB962C8B-B14F-4D97-AF65-F5344CB8AC3E}">
        <p14:creationId xmlns:p14="http://schemas.microsoft.com/office/powerpoint/2010/main" val="2821130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1438EA-31E4-45F3-8DBA-1AA6BF1B7572}"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13FB5-1610-492C-A789-383DEEBC618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150513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1438EA-31E4-45F3-8DBA-1AA6BF1B7572}"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13FB5-1610-492C-A789-383DEEBC6188}" type="slidenum">
              <a:rPr lang="en-US" smtClean="0"/>
              <a:t>‹#›</a:t>
            </a:fld>
            <a:endParaRPr lang="en-US"/>
          </a:p>
        </p:txBody>
      </p:sp>
    </p:spTree>
    <p:extLst>
      <p:ext uri="{BB962C8B-B14F-4D97-AF65-F5344CB8AC3E}">
        <p14:creationId xmlns:p14="http://schemas.microsoft.com/office/powerpoint/2010/main" val="2544937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31438EA-31E4-45F3-8DBA-1AA6BF1B7572}" type="datetimeFigureOut">
              <a:rPr lang="en-US" smtClean="0"/>
              <a:t>9/15/2021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813FB5-1610-492C-A789-383DEEBC6188}" type="slidenum">
              <a:rPr lang="en-US" smtClean="0"/>
              <a:t>‹#›</a:t>
            </a:fld>
            <a:endParaRPr lang="en-US"/>
          </a:p>
        </p:txBody>
      </p:sp>
    </p:spTree>
    <p:extLst>
      <p:ext uri="{BB962C8B-B14F-4D97-AF65-F5344CB8AC3E}">
        <p14:creationId xmlns:p14="http://schemas.microsoft.com/office/powerpoint/2010/main" val="885745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31438EA-31E4-45F3-8DBA-1AA6BF1B7572}" type="datetimeFigureOut">
              <a:rPr lang="en-US" smtClean="0"/>
              <a:t>9/15/2021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813FB5-1610-492C-A789-383DEEBC6188}" type="slidenum">
              <a:rPr lang="en-US" smtClean="0"/>
              <a:t>‹#›</a:t>
            </a:fld>
            <a:endParaRPr lang="en-US"/>
          </a:p>
        </p:txBody>
      </p:sp>
    </p:spTree>
    <p:extLst>
      <p:ext uri="{BB962C8B-B14F-4D97-AF65-F5344CB8AC3E}">
        <p14:creationId xmlns:p14="http://schemas.microsoft.com/office/powerpoint/2010/main" val="2624314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1438EA-31E4-45F3-8DBA-1AA6BF1B7572}"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13FB5-1610-492C-A789-383DEEBC6188}" type="slidenum">
              <a:rPr lang="en-US" smtClean="0"/>
              <a:t>‹#›</a:t>
            </a:fld>
            <a:endParaRPr lang="en-US"/>
          </a:p>
        </p:txBody>
      </p:sp>
    </p:spTree>
    <p:extLst>
      <p:ext uri="{BB962C8B-B14F-4D97-AF65-F5344CB8AC3E}">
        <p14:creationId xmlns:p14="http://schemas.microsoft.com/office/powerpoint/2010/main" val="256895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1438EA-31E4-45F3-8DBA-1AA6BF1B7572}"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13FB5-1610-492C-A789-383DEEBC6188}" type="slidenum">
              <a:rPr lang="en-US" smtClean="0"/>
              <a:t>‹#›</a:t>
            </a:fld>
            <a:endParaRPr lang="en-US"/>
          </a:p>
        </p:txBody>
      </p:sp>
    </p:spTree>
    <p:extLst>
      <p:ext uri="{BB962C8B-B14F-4D97-AF65-F5344CB8AC3E}">
        <p14:creationId xmlns:p14="http://schemas.microsoft.com/office/powerpoint/2010/main" val="231980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1438EA-31E4-45F3-8DBA-1AA6BF1B7572}"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13FB5-1610-492C-A789-383DEEBC6188}" type="slidenum">
              <a:rPr lang="en-US" smtClean="0"/>
              <a:t>‹#›</a:t>
            </a:fld>
            <a:endParaRPr lang="en-US"/>
          </a:p>
        </p:txBody>
      </p:sp>
    </p:spTree>
    <p:extLst>
      <p:ext uri="{BB962C8B-B14F-4D97-AF65-F5344CB8AC3E}">
        <p14:creationId xmlns:p14="http://schemas.microsoft.com/office/powerpoint/2010/main" val="1733525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1438EA-31E4-45F3-8DBA-1AA6BF1B7572}"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13FB5-1610-492C-A789-383DEEBC6188}" type="slidenum">
              <a:rPr lang="en-US" smtClean="0"/>
              <a:t>‹#›</a:t>
            </a:fld>
            <a:endParaRPr lang="en-US"/>
          </a:p>
        </p:txBody>
      </p:sp>
    </p:spTree>
    <p:extLst>
      <p:ext uri="{BB962C8B-B14F-4D97-AF65-F5344CB8AC3E}">
        <p14:creationId xmlns:p14="http://schemas.microsoft.com/office/powerpoint/2010/main" val="331322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1438EA-31E4-45F3-8DBA-1AA6BF1B7572}"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13FB5-1610-492C-A789-383DEEBC6188}" type="slidenum">
              <a:rPr lang="en-US" smtClean="0"/>
              <a:t>‹#›</a:t>
            </a:fld>
            <a:endParaRPr lang="en-US"/>
          </a:p>
        </p:txBody>
      </p:sp>
    </p:spTree>
    <p:extLst>
      <p:ext uri="{BB962C8B-B14F-4D97-AF65-F5344CB8AC3E}">
        <p14:creationId xmlns:p14="http://schemas.microsoft.com/office/powerpoint/2010/main" val="4161468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1438EA-31E4-45F3-8DBA-1AA6BF1B7572}" type="datetimeFigureOut">
              <a:rPr lang="en-US" smtClean="0"/>
              <a:t>9/15/2021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813FB5-1610-492C-A789-383DEEBC6188}" type="slidenum">
              <a:rPr lang="en-US" smtClean="0"/>
              <a:t>‹#›</a:t>
            </a:fld>
            <a:endParaRPr lang="en-US"/>
          </a:p>
        </p:txBody>
      </p:sp>
    </p:spTree>
    <p:extLst>
      <p:ext uri="{BB962C8B-B14F-4D97-AF65-F5344CB8AC3E}">
        <p14:creationId xmlns:p14="http://schemas.microsoft.com/office/powerpoint/2010/main" val="1609157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1438EA-31E4-45F3-8DBA-1AA6BF1B7572}" type="datetimeFigureOut">
              <a:rPr lang="en-US" smtClean="0"/>
              <a:t>9/15/2021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813FB5-1610-492C-A789-383DEEBC6188}" type="slidenum">
              <a:rPr lang="en-US" smtClean="0"/>
              <a:t>‹#›</a:t>
            </a:fld>
            <a:endParaRPr lang="en-US"/>
          </a:p>
        </p:txBody>
      </p:sp>
    </p:spTree>
    <p:extLst>
      <p:ext uri="{BB962C8B-B14F-4D97-AF65-F5344CB8AC3E}">
        <p14:creationId xmlns:p14="http://schemas.microsoft.com/office/powerpoint/2010/main" val="66060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1438EA-31E4-45F3-8DBA-1AA6BF1B7572}" type="datetimeFigureOut">
              <a:rPr lang="en-US" smtClean="0"/>
              <a:t>9/15/2021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813FB5-1610-492C-A789-383DEEBC6188}" type="slidenum">
              <a:rPr lang="en-US" smtClean="0"/>
              <a:t>‹#›</a:t>
            </a:fld>
            <a:endParaRPr lang="en-US"/>
          </a:p>
        </p:txBody>
      </p:sp>
    </p:spTree>
    <p:extLst>
      <p:ext uri="{BB962C8B-B14F-4D97-AF65-F5344CB8AC3E}">
        <p14:creationId xmlns:p14="http://schemas.microsoft.com/office/powerpoint/2010/main" val="2650752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1438EA-31E4-45F3-8DBA-1AA6BF1B7572}"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13FB5-1610-492C-A789-383DEEBC6188}" type="slidenum">
              <a:rPr lang="en-US" smtClean="0"/>
              <a:t>‹#›</a:t>
            </a:fld>
            <a:endParaRPr lang="en-US"/>
          </a:p>
        </p:txBody>
      </p:sp>
    </p:spTree>
    <p:extLst>
      <p:ext uri="{BB962C8B-B14F-4D97-AF65-F5344CB8AC3E}">
        <p14:creationId xmlns:p14="http://schemas.microsoft.com/office/powerpoint/2010/main" val="3848307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1438EA-31E4-45F3-8DBA-1AA6BF1B7572}"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13FB5-1610-492C-A789-383DEEBC6188}" type="slidenum">
              <a:rPr lang="en-US" smtClean="0"/>
              <a:t>‹#›</a:t>
            </a:fld>
            <a:endParaRPr lang="en-US"/>
          </a:p>
        </p:txBody>
      </p:sp>
    </p:spTree>
    <p:extLst>
      <p:ext uri="{BB962C8B-B14F-4D97-AF65-F5344CB8AC3E}">
        <p14:creationId xmlns:p14="http://schemas.microsoft.com/office/powerpoint/2010/main" val="3139723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31438EA-31E4-45F3-8DBA-1AA6BF1B7572}" type="datetimeFigureOut">
              <a:rPr lang="en-US" smtClean="0"/>
              <a:t>9/15/2021</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0813FB5-1610-492C-A789-383DEEBC6188}" type="slidenum">
              <a:rPr lang="en-US" smtClean="0"/>
              <a:t>‹#›</a:t>
            </a:fld>
            <a:endParaRPr lang="en-US"/>
          </a:p>
        </p:txBody>
      </p:sp>
    </p:spTree>
    <p:extLst>
      <p:ext uri="{BB962C8B-B14F-4D97-AF65-F5344CB8AC3E}">
        <p14:creationId xmlns:p14="http://schemas.microsoft.com/office/powerpoint/2010/main" val="2838785263"/>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E9C37-70BD-41B6-9C91-436AD0BEDA06}"/>
              </a:ext>
            </a:extLst>
          </p:cNvPr>
          <p:cNvSpPr>
            <a:spLocks noGrp="1"/>
          </p:cNvSpPr>
          <p:nvPr>
            <p:ph type="ctrTitle"/>
          </p:nvPr>
        </p:nvSpPr>
        <p:spPr/>
        <p:txBody>
          <a:bodyPr/>
          <a:lstStyle/>
          <a:p>
            <a:r>
              <a:rPr lang="en-US"/>
              <a:t>Doom Eternal: Game Evaluation</a:t>
            </a:r>
          </a:p>
        </p:txBody>
      </p:sp>
      <p:sp>
        <p:nvSpPr>
          <p:cNvPr id="3" name="Subtitle 2">
            <a:extLst>
              <a:ext uri="{FF2B5EF4-FFF2-40B4-BE49-F238E27FC236}">
                <a16:creationId xmlns:a16="http://schemas.microsoft.com/office/drawing/2014/main" id="{6EDA71D9-BD04-4EE7-BAAB-E0AAEAA244F2}"/>
              </a:ext>
            </a:extLst>
          </p:cNvPr>
          <p:cNvSpPr>
            <a:spLocks noGrp="1"/>
          </p:cNvSpPr>
          <p:nvPr>
            <p:ph type="subTitle" idx="1"/>
          </p:nvPr>
        </p:nvSpPr>
        <p:spPr/>
        <p:txBody>
          <a:bodyPr/>
          <a:lstStyle/>
          <a:p>
            <a:r>
              <a:rPr lang="en-US"/>
              <a:t>By: Nathanael Butler</a:t>
            </a:r>
          </a:p>
        </p:txBody>
      </p:sp>
      <p:pic>
        <p:nvPicPr>
          <p:cNvPr id="4" name="Audio 3">
            <a:hlinkClick r:id="" action="ppaction://media"/>
            <a:extLst>
              <a:ext uri="{FF2B5EF4-FFF2-40B4-BE49-F238E27FC236}">
                <a16:creationId xmlns:a16="http://schemas.microsoft.com/office/drawing/2014/main" id="{BA6ACD3F-451F-4F66-875D-D636AF04C8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94005542"/>
      </p:ext>
    </p:extLst>
  </p:cSld>
  <p:clrMapOvr>
    <a:masterClrMapping/>
  </p:clrMapOvr>
  <mc:AlternateContent xmlns:mc="http://schemas.openxmlformats.org/markup-compatibility/2006">
    <mc:Choice xmlns:p14="http://schemas.microsoft.com/office/powerpoint/2010/main" Requires="p14">
      <p:transition spd="slow" p14:dur="2000" advTm="5040"/>
    </mc:Choice>
    <mc:Fallback>
      <p:transition spd="slow" advTm="5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06FCF-AF59-448D-83BE-52E48F9E25C0}"/>
              </a:ext>
            </a:extLst>
          </p:cNvPr>
          <p:cNvSpPr>
            <a:spLocks noGrp="1"/>
          </p:cNvSpPr>
          <p:nvPr>
            <p:ph type="title"/>
          </p:nvPr>
        </p:nvSpPr>
        <p:spPr/>
        <p:txBody>
          <a:bodyPr/>
          <a:lstStyle/>
          <a:p>
            <a:r>
              <a:rPr lang="en-US" dirty="0"/>
              <a:t>Artwork, Sound and Music</a:t>
            </a:r>
          </a:p>
        </p:txBody>
      </p:sp>
      <p:sp>
        <p:nvSpPr>
          <p:cNvPr id="3" name="Content Placeholder 2">
            <a:extLst>
              <a:ext uri="{FF2B5EF4-FFF2-40B4-BE49-F238E27FC236}">
                <a16:creationId xmlns:a16="http://schemas.microsoft.com/office/drawing/2014/main" id="{0C1F31EC-FAC7-47EA-AAF6-8A39ADEE91EB}"/>
              </a:ext>
            </a:extLst>
          </p:cNvPr>
          <p:cNvSpPr>
            <a:spLocks noGrp="1"/>
          </p:cNvSpPr>
          <p:nvPr>
            <p:ph idx="1"/>
          </p:nvPr>
        </p:nvSpPr>
        <p:spPr/>
        <p:txBody>
          <a:bodyPr/>
          <a:lstStyle/>
          <a:p>
            <a:r>
              <a:rPr lang="en-US" dirty="0"/>
              <a:t>Very vivid art style</a:t>
            </a:r>
          </a:p>
          <a:p>
            <a:r>
              <a:rPr lang="en-US" dirty="0"/>
              <a:t>Vibrant colors and detailed character designs</a:t>
            </a:r>
          </a:p>
          <a:p>
            <a:r>
              <a:rPr lang="en-US" dirty="0"/>
              <a:t>Clear sound design</a:t>
            </a:r>
          </a:p>
          <a:p>
            <a:r>
              <a:rPr lang="en-US" dirty="0"/>
              <a:t>Sound can be lighthearted as well, such as a popping sound when removing an eyeball from a large enemy</a:t>
            </a:r>
          </a:p>
          <a:p>
            <a:r>
              <a:rPr lang="en-US" dirty="0"/>
              <a:t>Fitting music consisting of songs from the metal genre which help set the fast-paced killing vibe</a:t>
            </a:r>
          </a:p>
        </p:txBody>
      </p:sp>
      <p:pic>
        <p:nvPicPr>
          <p:cNvPr id="4" name="Audio 3">
            <a:hlinkClick r:id="" action="ppaction://media"/>
            <a:extLst>
              <a:ext uri="{FF2B5EF4-FFF2-40B4-BE49-F238E27FC236}">
                <a16:creationId xmlns:a16="http://schemas.microsoft.com/office/drawing/2014/main" id="{F76378FF-7C4C-4F72-833C-FAD7B8A299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2382954"/>
      </p:ext>
    </p:extLst>
  </p:cSld>
  <p:clrMapOvr>
    <a:masterClrMapping/>
  </p:clrMapOvr>
  <mc:AlternateContent xmlns:mc="http://schemas.openxmlformats.org/markup-compatibility/2006">
    <mc:Choice xmlns:p14="http://schemas.microsoft.com/office/powerpoint/2010/main" Requires="p14">
      <p:transition spd="slow" p14:dur="2000" advTm="34839"/>
    </mc:Choice>
    <mc:Fallback>
      <p:transition spd="slow" advTm="34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45A33-3301-4643-924E-AAF395E38F02}"/>
              </a:ext>
            </a:extLst>
          </p:cNvPr>
          <p:cNvSpPr>
            <a:spLocks noGrp="1"/>
          </p:cNvSpPr>
          <p:nvPr>
            <p:ph type="title"/>
          </p:nvPr>
        </p:nvSpPr>
        <p:spPr/>
        <p:txBody>
          <a:bodyPr/>
          <a:lstStyle/>
          <a:p>
            <a:r>
              <a:rPr lang="en-US" dirty="0"/>
              <a:t>Special Features</a:t>
            </a:r>
          </a:p>
        </p:txBody>
      </p:sp>
      <p:sp>
        <p:nvSpPr>
          <p:cNvPr id="3" name="Content Placeholder 2">
            <a:extLst>
              <a:ext uri="{FF2B5EF4-FFF2-40B4-BE49-F238E27FC236}">
                <a16:creationId xmlns:a16="http://schemas.microsoft.com/office/drawing/2014/main" id="{78A27214-D173-44F3-9C26-2D699EC332D8}"/>
              </a:ext>
            </a:extLst>
          </p:cNvPr>
          <p:cNvSpPr>
            <a:spLocks noGrp="1"/>
          </p:cNvSpPr>
          <p:nvPr>
            <p:ph idx="1"/>
          </p:nvPr>
        </p:nvSpPr>
        <p:spPr/>
        <p:txBody>
          <a:bodyPr/>
          <a:lstStyle/>
          <a:p>
            <a:r>
              <a:rPr lang="en-US" dirty="0"/>
              <a:t>Multiplayer vs mode</a:t>
            </a:r>
          </a:p>
          <a:p>
            <a:r>
              <a:rPr lang="en-US" dirty="0"/>
              <a:t>2 story DLCs</a:t>
            </a:r>
          </a:p>
        </p:txBody>
      </p:sp>
      <p:pic>
        <p:nvPicPr>
          <p:cNvPr id="4" name="Audio 3">
            <a:hlinkClick r:id="" action="ppaction://media"/>
            <a:extLst>
              <a:ext uri="{FF2B5EF4-FFF2-40B4-BE49-F238E27FC236}">
                <a16:creationId xmlns:a16="http://schemas.microsoft.com/office/drawing/2014/main" id="{D0F7588F-5E97-4D16-9E0F-D261CC59EB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17828020"/>
      </p:ext>
    </p:extLst>
  </p:cSld>
  <p:clrMapOvr>
    <a:masterClrMapping/>
  </p:clrMapOvr>
  <mc:AlternateContent xmlns:mc="http://schemas.openxmlformats.org/markup-compatibility/2006">
    <mc:Choice xmlns:p14="http://schemas.microsoft.com/office/powerpoint/2010/main" Requires="p14">
      <p:transition spd="slow" p14:dur="2000" advTm="29917"/>
    </mc:Choice>
    <mc:Fallback>
      <p:transition spd="slow" advTm="29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05FA1-D835-4B0E-8F58-6254E2A87145}"/>
              </a:ext>
            </a:extLst>
          </p:cNvPr>
          <p:cNvSpPr>
            <a:spLocks noGrp="1"/>
          </p:cNvSpPr>
          <p:nvPr>
            <p:ph type="title"/>
          </p:nvPr>
        </p:nvSpPr>
        <p:spPr/>
        <p:txBody>
          <a:bodyPr/>
          <a:lstStyle/>
          <a:p>
            <a:r>
              <a:rPr lang="en-US" dirty="0"/>
              <a:t>Game Review: the Good</a:t>
            </a:r>
          </a:p>
        </p:txBody>
      </p:sp>
      <p:sp>
        <p:nvSpPr>
          <p:cNvPr id="3" name="Content Placeholder 2">
            <a:extLst>
              <a:ext uri="{FF2B5EF4-FFF2-40B4-BE49-F238E27FC236}">
                <a16:creationId xmlns:a16="http://schemas.microsoft.com/office/drawing/2014/main" id="{537E91FD-0E66-4401-9F59-8F37A179F04F}"/>
              </a:ext>
            </a:extLst>
          </p:cNvPr>
          <p:cNvSpPr>
            <a:spLocks noGrp="1"/>
          </p:cNvSpPr>
          <p:nvPr>
            <p:ph idx="1"/>
          </p:nvPr>
        </p:nvSpPr>
        <p:spPr/>
        <p:txBody>
          <a:bodyPr/>
          <a:lstStyle/>
          <a:p>
            <a:r>
              <a:rPr lang="en-US" dirty="0"/>
              <a:t>Very easy to learn but hard to master</a:t>
            </a:r>
          </a:p>
          <a:p>
            <a:r>
              <a:rPr lang="en-US" dirty="0"/>
              <a:t>Varied enemies, ways to deal with them, and new weapons</a:t>
            </a:r>
          </a:p>
          <a:p>
            <a:r>
              <a:rPr lang="en-US" dirty="0" err="1"/>
              <a:t>Replayability</a:t>
            </a:r>
            <a:r>
              <a:rPr lang="en-US" dirty="0"/>
              <a:t> is high</a:t>
            </a:r>
          </a:p>
          <a:p>
            <a:r>
              <a:rPr lang="en-US" dirty="0"/>
              <a:t>Has its serious moments as well as lighthearted moments through easter eggs and collectables</a:t>
            </a:r>
          </a:p>
          <a:p>
            <a:r>
              <a:rPr lang="en-US" dirty="0"/>
              <a:t>Storyline is engaging and interesting</a:t>
            </a:r>
          </a:p>
          <a:p>
            <a:r>
              <a:rPr lang="en-US" dirty="0"/>
              <a:t>Finding the best way to kill certain kinds of demons can be fun and keep the game fresh</a:t>
            </a:r>
          </a:p>
          <a:p>
            <a:r>
              <a:rPr lang="en-US" dirty="0"/>
              <a:t>Varied locations</a:t>
            </a:r>
          </a:p>
          <a:p>
            <a:endParaRPr lang="en-US" dirty="0"/>
          </a:p>
        </p:txBody>
      </p:sp>
      <p:pic>
        <p:nvPicPr>
          <p:cNvPr id="4" name="Audio 3">
            <a:hlinkClick r:id="" action="ppaction://media"/>
            <a:extLst>
              <a:ext uri="{FF2B5EF4-FFF2-40B4-BE49-F238E27FC236}">
                <a16:creationId xmlns:a16="http://schemas.microsoft.com/office/drawing/2014/main" id="{E72A633B-4C1F-4419-AC24-82202C1F7A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004975"/>
      </p:ext>
    </p:extLst>
  </p:cSld>
  <p:clrMapOvr>
    <a:masterClrMapping/>
  </p:clrMapOvr>
  <mc:AlternateContent xmlns:mc="http://schemas.openxmlformats.org/markup-compatibility/2006">
    <mc:Choice xmlns:p14="http://schemas.microsoft.com/office/powerpoint/2010/main" Requires="p14">
      <p:transition spd="slow" p14:dur="2000" advTm="107054"/>
    </mc:Choice>
    <mc:Fallback>
      <p:transition spd="slow" advTm="107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BA403-80CE-483C-8A24-614C1A95A6E7}"/>
              </a:ext>
            </a:extLst>
          </p:cNvPr>
          <p:cNvSpPr>
            <a:spLocks noGrp="1"/>
          </p:cNvSpPr>
          <p:nvPr>
            <p:ph type="title"/>
          </p:nvPr>
        </p:nvSpPr>
        <p:spPr/>
        <p:txBody>
          <a:bodyPr/>
          <a:lstStyle/>
          <a:p>
            <a:r>
              <a:rPr lang="en-US" dirty="0"/>
              <a:t>Game Review: the Bad</a:t>
            </a:r>
          </a:p>
        </p:txBody>
      </p:sp>
      <p:sp>
        <p:nvSpPr>
          <p:cNvPr id="3" name="Content Placeholder 2">
            <a:extLst>
              <a:ext uri="{FF2B5EF4-FFF2-40B4-BE49-F238E27FC236}">
                <a16:creationId xmlns:a16="http://schemas.microsoft.com/office/drawing/2014/main" id="{F6D474CD-997A-4D56-AD24-22D22CE5319E}"/>
              </a:ext>
            </a:extLst>
          </p:cNvPr>
          <p:cNvSpPr>
            <a:spLocks noGrp="1"/>
          </p:cNvSpPr>
          <p:nvPr>
            <p:ph idx="1"/>
          </p:nvPr>
        </p:nvSpPr>
        <p:spPr/>
        <p:txBody>
          <a:bodyPr/>
          <a:lstStyle/>
          <a:p>
            <a:r>
              <a:rPr lang="en-US" dirty="0"/>
              <a:t>Can be overly challenging at some points</a:t>
            </a:r>
          </a:p>
          <a:p>
            <a:r>
              <a:rPr lang="en-US" dirty="0"/>
              <a:t>Difficulty scale makes it hard to determine what is the ideal way to play</a:t>
            </a:r>
          </a:p>
          <a:p>
            <a:r>
              <a:rPr lang="en-US" dirty="0"/>
              <a:t>Some story points are hard to follow without reading the optional collectable entries</a:t>
            </a:r>
          </a:p>
          <a:p>
            <a:r>
              <a:rPr lang="en-US" dirty="0"/>
              <a:t>Some fights can be very repetitive</a:t>
            </a:r>
          </a:p>
          <a:p>
            <a:endParaRPr lang="en-US" dirty="0"/>
          </a:p>
        </p:txBody>
      </p:sp>
      <p:pic>
        <p:nvPicPr>
          <p:cNvPr id="4" name="Audio 3">
            <a:hlinkClick r:id="" action="ppaction://media"/>
            <a:extLst>
              <a:ext uri="{FF2B5EF4-FFF2-40B4-BE49-F238E27FC236}">
                <a16:creationId xmlns:a16="http://schemas.microsoft.com/office/drawing/2014/main" id="{5BA30DA7-939B-4FDB-91C7-E99E82F1F8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9399355"/>
      </p:ext>
    </p:extLst>
  </p:cSld>
  <p:clrMapOvr>
    <a:masterClrMapping/>
  </p:clrMapOvr>
  <mc:AlternateContent xmlns:mc="http://schemas.openxmlformats.org/markup-compatibility/2006">
    <mc:Choice xmlns:p14="http://schemas.microsoft.com/office/powerpoint/2010/main" Requires="p14">
      <p:transition spd="slow" p14:dur="2000" advTm="61867"/>
    </mc:Choice>
    <mc:Fallback>
      <p:transition spd="slow" advTm="61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5FAB-104C-4476-A963-5D4747D43010}"/>
              </a:ext>
            </a:extLst>
          </p:cNvPr>
          <p:cNvSpPr>
            <a:spLocks noGrp="1"/>
          </p:cNvSpPr>
          <p:nvPr>
            <p:ph type="title"/>
          </p:nvPr>
        </p:nvSpPr>
        <p:spPr/>
        <p:txBody>
          <a:bodyPr/>
          <a:lstStyle/>
          <a:p>
            <a:r>
              <a:rPr lang="en-US" dirty="0"/>
              <a:t>Similar Games Comparison</a:t>
            </a:r>
          </a:p>
        </p:txBody>
      </p:sp>
      <p:sp>
        <p:nvSpPr>
          <p:cNvPr id="3" name="Content Placeholder 2">
            <a:extLst>
              <a:ext uri="{FF2B5EF4-FFF2-40B4-BE49-F238E27FC236}">
                <a16:creationId xmlns:a16="http://schemas.microsoft.com/office/drawing/2014/main" id="{C5EB0B8F-06C0-4AF3-9FCC-AA6A5634FF77}"/>
              </a:ext>
            </a:extLst>
          </p:cNvPr>
          <p:cNvSpPr>
            <a:spLocks noGrp="1"/>
          </p:cNvSpPr>
          <p:nvPr>
            <p:ph idx="1"/>
          </p:nvPr>
        </p:nvSpPr>
        <p:spPr/>
        <p:txBody>
          <a:bodyPr/>
          <a:lstStyle/>
          <a:p>
            <a:r>
              <a:rPr lang="en-US" dirty="0"/>
              <a:t>Wolfenstein: Very similar, franchise created around the same time</a:t>
            </a:r>
          </a:p>
          <a:p>
            <a:pPr lvl="1"/>
            <a:r>
              <a:rPr lang="en-US" dirty="0"/>
              <a:t>Wolfenstein is also focused on shooting and killing as many enemies as quickly as possible</a:t>
            </a:r>
          </a:p>
          <a:p>
            <a:pPr lvl="1"/>
            <a:r>
              <a:rPr lang="en-US" dirty="0"/>
              <a:t>Doom Eternal is set in an alternate future, but Wolfenstein is set in an alternate past</a:t>
            </a:r>
          </a:p>
          <a:p>
            <a:pPr marL="450000" lvl="1" indent="0">
              <a:buNone/>
            </a:pPr>
            <a:endParaRPr lang="en-US" dirty="0"/>
          </a:p>
          <a:p>
            <a:pPr marL="450000" lvl="1" indent="0">
              <a:buNone/>
            </a:pPr>
            <a:r>
              <a:rPr lang="en-US" dirty="0"/>
              <a:t>Wolfenstein tends to take itself seriously whereas Doom Eternal has its lighthearted and more unrealistic side, which I tend to prefer.</a:t>
            </a:r>
          </a:p>
        </p:txBody>
      </p:sp>
      <p:pic>
        <p:nvPicPr>
          <p:cNvPr id="4" name="Audio 3">
            <a:hlinkClick r:id="" action="ppaction://media"/>
            <a:extLst>
              <a:ext uri="{FF2B5EF4-FFF2-40B4-BE49-F238E27FC236}">
                <a16:creationId xmlns:a16="http://schemas.microsoft.com/office/drawing/2014/main" id="{1AEC0EAC-E6AE-4DAF-A56C-C006A2E3CD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5174215"/>
      </p:ext>
    </p:extLst>
  </p:cSld>
  <p:clrMapOvr>
    <a:masterClrMapping/>
  </p:clrMapOvr>
  <mc:AlternateContent xmlns:mc="http://schemas.openxmlformats.org/markup-compatibility/2006">
    <mc:Choice xmlns:p14="http://schemas.microsoft.com/office/powerpoint/2010/main" Requires="p14">
      <p:transition spd="slow" p14:dur="2000" advTm="36395"/>
    </mc:Choice>
    <mc:Fallback>
      <p:transition spd="slow" advTm="3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0511-7FC8-4894-BAD9-7805B52FCEB7}"/>
              </a:ext>
            </a:extLst>
          </p:cNvPr>
          <p:cNvSpPr>
            <a:spLocks noGrp="1"/>
          </p:cNvSpPr>
          <p:nvPr>
            <p:ph type="title"/>
          </p:nvPr>
        </p:nvSpPr>
        <p:spPr/>
        <p:txBody>
          <a:bodyPr/>
          <a:lstStyle/>
          <a:p>
            <a:r>
              <a:rPr lang="en-US" dirty="0"/>
              <a:t>Audience and Design mistakes</a:t>
            </a:r>
          </a:p>
        </p:txBody>
      </p:sp>
      <p:sp>
        <p:nvSpPr>
          <p:cNvPr id="3" name="Content Placeholder 2">
            <a:extLst>
              <a:ext uri="{FF2B5EF4-FFF2-40B4-BE49-F238E27FC236}">
                <a16:creationId xmlns:a16="http://schemas.microsoft.com/office/drawing/2014/main" id="{593FB8FD-ED35-49C9-AB96-072B645EBF37}"/>
              </a:ext>
            </a:extLst>
          </p:cNvPr>
          <p:cNvSpPr>
            <a:spLocks noGrp="1"/>
          </p:cNvSpPr>
          <p:nvPr>
            <p:ph idx="1"/>
          </p:nvPr>
        </p:nvSpPr>
        <p:spPr/>
        <p:txBody>
          <a:bodyPr/>
          <a:lstStyle/>
          <a:p>
            <a:r>
              <a:rPr lang="en-US" dirty="0"/>
              <a:t>Doom Eternal is designed for a mature audience</a:t>
            </a:r>
          </a:p>
          <a:p>
            <a:r>
              <a:rPr lang="en-US" dirty="0"/>
              <a:t>The game can be very gory and has over the top violence</a:t>
            </a:r>
          </a:p>
          <a:p>
            <a:endParaRPr lang="en-US" dirty="0"/>
          </a:p>
          <a:p>
            <a:r>
              <a:rPr lang="en-US" dirty="0"/>
              <a:t>The difficulty in the game can very wildly</a:t>
            </a:r>
          </a:p>
          <a:p>
            <a:r>
              <a:rPr lang="en-US" dirty="0"/>
              <a:t>Gameplay can get repetitive at times</a:t>
            </a:r>
          </a:p>
        </p:txBody>
      </p:sp>
      <p:pic>
        <p:nvPicPr>
          <p:cNvPr id="4" name="Audio 3">
            <a:hlinkClick r:id="" action="ppaction://media"/>
            <a:extLst>
              <a:ext uri="{FF2B5EF4-FFF2-40B4-BE49-F238E27FC236}">
                <a16:creationId xmlns:a16="http://schemas.microsoft.com/office/drawing/2014/main" id="{815482B4-3FAB-483A-9955-E2C337B479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72605279"/>
      </p:ext>
    </p:extLst>
  </p:cSld>
  <p:clrMapOvr>
    <a:masterClrMapping/>
  </p:clrMapOvr>
  <mc:AlternateContent xmlns:mc="http://schemas.openxmlformats.org/markup-compatibility/2006">
    <mc:Choice xmlns:p14="http://schemas.microsoft.com/office/powerpoint/2010/main" Requires="p14">
      <p:transition spd="slow" p14:dur="2000" advTm="26991"/>
    </mc:Choice>
    <mc:Fallback>
      <p:transition spd="slow" advTm="26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DB95E-9A4C-4A31-9A5D-78B359DA0072}"/>
              </a:ext>
            </a:extLst>
          </p:cNvPr>
          <p:cNvSpPr>
            <a:spLocks noGrp="1"/>
          </p:cNvSpPr>
          <p:nvPr>
            <p:ph type="title"/>
          </p:nvPr>
        </p:nvSpPr>
        <p:spPr/>
        <p:txBody>
          <a:bodyPr>
            <a:normAutofit/>
          </a:bodyPr>
          <a:lstStyle/>
          <a:p>
            <a:r>
              <a:rPr lang="en-US" dirty="0"/>
              <a:t>Summary</a:t>
            </a:r>
          </a:p>
        </p:txBody>
      </p:sp>
      <p:sp>
        <p:nvSpPr>
          <p:cNvPr id="3" name="Content Placeholder 2">
            <a:extLst>
              <a:ext uri="{FF2B5EF4-FFF2-40B4-BE49-F238E27FC236}">
                <a16:creationId xmlns:a16="http://schemas.microsoft.com/office/drawing/2014/main" id="{4ECA1AF9-676C-413F-9A6C-B8F7CB391489}"/>
              </a:ext>
            </a:extLst>
          </p:cNvPr>
          <p:cNvSpPr>
            <a:spLocks noGrp="1"/>
          </p:cNvSpPr>
          <p:nvPr>
            <p:ph idx="1"/>
          </p:nvPr>
        </p:nvSpPr>
        <p:spPr/>
        <p:txBody>
          <a:bodyPr/>
          <a:lstStyle/>
          <a:p>
            <a:r>
              <a:rPr lang="en-US" dirty="0"/>
              <a:t>Easy to learn</a:t>
            </a:r>
          </a:p>
          <a:p>
            <a:r>
              <a:rPr lang="en-US" dirty="0"/>
              <a:t>Enjoyable gameplay and varied methods of fighting</a:t>
            </a:r>
          </a:p>
          <a:p>
            <a:r>
              <a:rPr lang="en-US" dirty="0"/>
              <a:t>Too challenging at points</a:t>
            </a:r>
          </a:p>
          <a:p>
            <a:r>
              <a:rPr lang="en-US" dirty="0"/>
              <a:t>Story requires optional reading to understand full backstory</a:t>
            </a:r>
          </a:p>
          <a:p>
            <a:endParaRPr lang="en-US" dirty="0"/>
          </a:p>
          <a:p>
            <a:pPr marL="36900" indent="0">
              <a:buNone/>
            </a:pPr>
            <a:r>
              <a:rPr lang="en-US" dirty="0"/>
              <a:t>Doom Eternal is very worth purchasing with hours of enjoyment available. </a:t>
            </a:r>
          </a:p>
          <a:p>
            <a:pPr marL="36900" indent="0">
              <a:buNone/>
            </a:pPr>
            <a:endParaRPr lang="en-US" dirty="0"/>
          </a:p>
          <a:p>
            <a:pPr marL="36900" indent="0">
              <a:buNone/>
            </a:pPr>
            <a:r>
              <a:rPr lang="en-US" dirty="0"/>
              <a:t>Improvements could consist of less difficulty spikes and better explanations of story points.</a:t>
            </a:r>
          </a:p>
        </p:txBody>
      </p:sp>
      <p:pic>
        <p:nvPicPr>
          <p:cNvPr id="4" name="Audio 3">
            <a:hlinkClick r:id="" action="ppaction://media"/>
            <a:extLst>
              <a:ext uri="{FF2B5EF4-FFF2-40B4-BE49-F238E27FC236}">
                <a16:creationId xmlns:a16="http://schemas.microsoft.com/office/drawing/2014/main" id="{F9C17C4B-7C21-4472-A705-ADE508E600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2297970"/>
      </p:ext>
    </p:extLst>
  </p:cSld>
  <p:clrMapOvr>
    <a:masterClrMapping/>
  </p:clrMapOvr>
  <mc:AlternateContent xmlns:mc="http://schemas.openxmlformats.org/markup-compatibility/2006">
    <mc:Choice xmlns:p14="http://schemas.microsoft.com/office/powerpoint/2010/main" Requires="p14">
      <p:transition spd="slow" p14:dur="2000" advTm="32268"/>
    </mc:Choice>
    <mc:Fallback>
      <p:transition spd="slow" advTm="32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AB531-668A-4E78-BB9A-35C9223147A1}"/>
              </a:ext>
            </a:extLst>
          </p:cNvPr>
          <p:cNvSpPr>
            <a:spLocks noGrp="1"/>
          </p:cNvSpPr>
          <p:nvPr>
            <p:ph type="title"/>
          </p:nvPr>
        </p:nvSpPr>
        <p:spPr>
          <a:xfrm>
            <a:off x="919119" y="304166"/>
            <a:ext cx="10353762" cy="970450"/>
          </a:xfrm>
        </p:spPr>
        <p:txBody>
          <a:bodyPr/>
          <a:lstStyle/>
          <a:p>
            <a:r>
              <a:rPr lang="en-US"/>
              <a:t>Doom Eternal</a:t>
            </a:r>
          </a:p>
        </p:txBody>
      </p:sp>
      <p:sp>
        <p:nvSpPr>
          <p:cNvPr id="3" name="Content Placeholder 2">
            <a:extLst>
              <a:ext uri="{FF2B5EF4-FFF2-40B4-BE49-F238E27FC236}">
                <a16:creationId xmlns:a16="http://schemas.microsoft.com/office/drawing/2014/main" id="{44A8A382-B826-4D87-ABA6-4D75253A6AF2}"/>
              </a:ext>
            </a:extLst>
          </p:cNvPr>
          <p:cNvSpPr>
            <a:spLocks noGrp="1"/>
          </p:cNvSpPr>
          <p:nvPr>
            <p:ph idx="1"/>
          </p:nvPr>
        </p:nvSpPr>
        <p:spPr>
          <a:xfrm>
            <a:off x="304197" y="1997493"/>
            <a:ext cx="4214796" cy="4058751"/>
          </a:xfrm>
        </p:spPr>
        <p:txBody>
          <a:bodyPr/>
          <a:lstStyle/>
          <a:p>
            <a:r>
              <a:rPr lang="en-US"/>
              <a:t>Developed by id Software</a:t>
            </a:r>
          </a:p>
          <a:p>
            <a:r>
              <a:rPr lang="en-US"/>
              <a:t>Published by Bethesda Softworks</a:t>
            </a:r>
          </a:p>
          <a:p>
            <a:r>
              <a:rPr lang="en-US"/>
              <a:t>First Person Shooter Game</a:t>
            </a:r>
          </a:p>
          <a:p>
            <a:r>
              <a:rPr lang="en-US"/>
              <a:t>The base game retails for $59.99</a:t>
            </a:r>
          </a:p>
          <a:p>
            <a:r>
              <a:rPr lang="en-US"/>
              <a:t>There is a Deluxe version that retails for $89.99</a:t>
            </a:r>
          </a:p>
        </p:txBody>
      </p:sp>
      <p:pic>
        <p:nvPicPr>
          <p:cNvPr id="5" name="Picture 4" descr="A picture containing text, book&#10;&#10;Description automatically generated">
            <a:extLst>
              <a:ext uri="{FF2B5EF4-FFF2-40B4-BE49-F238E27FC236}">
                <a16:creationId xmlns:a16="http://schemas.microsoft.com/office/drawing/2014/main" id="{F616AE53-9DDF-46EF-A626-CDD5777E42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8993" y="1997493"/>
            <a:ext cx="7437120" cy="4183380"/>
          </a:xfrm>
          <a:prstGeom prst="rect">
            <a:avLst/>
          </a:prstGeom>
        </p:spPr>
      </p:pic>
      <p:pic>
        <p:nvPicPr>
          <p:cNvPr id="4" name="Audio 3">
            <a:hlinkClick r:id="" action="ppaction://media"/>
            <a:extLst>
              <a:ext uri="{FF2B5EF4-FFF2-40B4-BE49-F238E27FC236}">
                <a16:creationId xmlns:a16="http://schemas.microsoft.com/office/drawing/2014/main" id="{DFC0517A-EF4D-4544-9757-9FBF8A3953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16064647"/>
      </p:ext>
    </p:extLst>
  </p:cSld>
  <p:clrMapOvr>
    <a:masterClrMapping/>
  </p:clrMapOvr>
  <mc:AlternateContent xmlns:mc="http://schemas.openxmlformats.org/markup-compatibility/2006">
    <mc:Choice xmlns:p14="http://schemas.microsoft.com/office/powerpoint/2010/main" Requires="p14">
      <p:transition spd="slow" p14:dur="2000" advTm="24065"/>
    </mc:Choice>
    <mc:Fallback>
      <p:transition spd="slow" advTm="24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9CF2D-AC49-4140-8E87-98EDDB706E7E}"/>
              </a:ext>
            </a:extLst>
          </p:cNvPr>
          <p:cNvSpPr>
            <a:spLocks noGrp="1"/>
          </p:cNvSpPr>
          <p:nvPr>
            <p:ph type="title"/>
          </p:nvPr>
        </p:nvSpPr>
        <p:spPr/>
        <p:txBody>
          <a:bodyPr/>
          <a:lstStyle/>
          <a:p>
            <a:r>
              <a:rPr lang="en-US"/>
              <a:t>System Requirements</a:t>
            </a:r>
          </a:p>
        </p:txBody>
      </p:sp>
      <p:sp>
        <p:nvSpPr>
          <p:cNvPr id="3" name="Content Placeholder 2">
            <a:extLst>
              <a:ext uri="{FF2B5EF4-FFF2-40B4-BE49-F238E27FC236}">
                <a16:creationId xmlns:a16="http://schemas.microsoft.com/office/drawing/2014/main" id="{18F6DD00-E27A-492A-8634-8634C5BB3C52}"/>
              </a:ext>
            </a:extLst>
          </p:cNvPr>
          <p:cNvSpPr>
            <a:spLocks noGrp="1"/>
          </p:cNvSpPr>
          <p:nvPr>
            <p:ph idx="1"/>
          </p:nvPr>
        </p:nvSpPr>
        <p:spPr>
          <a:xfrm>
            <a:off x="396960" y="1825214"/>
            <a:ext cx="5500257" cy="4058751"/>
          </a:xfrm>
        </p:spPr>
        <p:txBody>
          <a:bodyPr>
            <a:normAutofit fontScale="85000" lnSpcReduction="20000"/>
          </a:bodyPr>
          <a:lstStyle/>
          <a:p>
            <a:r>
              <a:rPr lang="en-US"/>
              <a:t>MINIMUM:</a:t>
            </a:r>
          </a:p>
          <a:p>
            <a:r>
              <a:rPr lang="en-US"/>
              <a:t>Requires a 64-bit processor and operating system</a:t>
            </a:r>
          </a:p>
          <a:p>
            <a:r>
              <a:rPr lang="en-US"/>
              <a:t>OS: 64-bit Windows 7 / 64-Bit Windows 10</a:t>
            </a:r>
          </a:p>
          <a:p>
            <a:r>
              <a:rPr lang="en-US"/>
              <a:t>Processor: Intel Core i5 @ 3.3 GHz or better, or AMD Ryzen 3 @ 3.1 GHz or better</a:t>
            </a:r>
          </a:p>
          <a:p>
            <a:r>
              <a:rPr lang="en-US"/>
              <a:t>Memory: 8 GB RAM</a:t>
            </a:r>
          </a:p>
          <a:p>
            <a:r>
              <a:rPr lang="en-US"/>
              <a:t>Graphics: NVIDIA GeForce GTX 1050Ti (4GB), GTX 1060 (3GB), GTX 1650 (4GB) or AMD Radeon R9 280(3GB), AMD Radeon R9 290 (4GB), RX 470 (4GB)</a:t>
            </a:r>
          </a:p>
          <a:p>
            <a:r>
              <a:rPr lang="en-US"/>
              <a:t>Network: Broadband Internet connection</a:t>
            </a:r>
          </a:p>
          <a:p>
            <a:r>
              <a:rPr lang="en-US"/>
              <a:t>Storage: 80 GB available space</a:t>
            </a:r>
          </a:p>
          <a:p>
            <a:r>
              <a:rPr lang="en-US"/>
              <a:t>Additional Notes: ( 1080p / 60 FPS / Low Quality Settings )</a:t>
            </a:r>
          </a:p>
        </p:txBody>
      </p:sp>
      <p:sp>
        <p:nvSpPr>
          <p:cNvPr id="9" name="Content Placeholder 2">
            <a:extLst>
              <a:ext uri="{FF2B5EF4-FFF2-40B4-BE49-F238E27FC236}">
                <a16:creationId xmlns:a16="http://schemas.microsoft.com/office/drawing/2014/main" id="{C2FB4EEF-9207-4916-A478-D73FF08989E0}"/>
              </a:ext>
            </a:extLst>
          </p:cNvPr>
          <p:cNvSpPr txBox="1">
            <a:spLocks/>
          </p:cNvSpPr>
          <p:nvPr/>
        </p:nvSpPr>
        <p:spPr>
          <a:xfrm>
            <a:off x="5897217" y="1825214"/>
            <a:ext cx="6101324" cy="4058751"/>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sz="1700"/>
              <a:t>RECOMMENDED:</a:t>
            </a:r>
          </a:p>
          <a:p>
            <a:r>
              <a:rPr lang="en-US" sz="1700"/>
              <a:t>Requires a 64-bit processor and operating system</a:t>
            </a:r>
          </a:p>
          <a:p>
            <a:r>
              <a:rPr lang="en-US" sz="1700"/>
              <a:t>OS: 64-bit Windows 10</a:t>
            </a:r>
          </a:p>
          <a:p>
            <a:r>
              <a:rPr lang="en-US" sz="1700"/>
              <a:t>Processor: Intel Core i7-6700K or better, or AMD Ryzen 7 1800X or better</a:t>
            </a:r>
          </a:p>
          <a:p>
            <a:r>
              <a:rPr lang="en-US" sz="1700"/>
              <a:t>Memory: 8 GB RAM</a:t>
            </a:r>
          </a:p>
          <a:p>
            <a:r>
              <a:rPr lang="en-US" sz="1700"/>
              <a:t>Graphics: NVIDIA GeForce GTX 1060 (6GB), NVIDIA GeForce 970 (4GB), AMD RX 480 (8GB)</a:t>
            </a:r>
          </a:p>
          <a:p>
            <a:r>
              <a:rPr lang="en-US" sz="1700"/>
              <a:t>Network: Broadband Internet connection</a:t>
            </a:r>
          </a:p>
          <a:p>
            <a:r>
              <a:rPr lang="en-US" sz="1700"/>
              <a:t>Storage: 80 GB available space</a:t>
            </a:r>
          </a:p>
          <a:p>
            <a:r>
              <a:rPr lang="en-US" sz="1700"/>
              <a:t>Additional Notes: ( 1080p / 60 FPS / High Quality Settings ) - *On NVIDIA GTX 970 cards Texture Quality should be set to Medium</a:t>
            </a:r>
          </a:p>
        </p:txBody>
      </p:sp>
      <p:pic>
        <p:nvPicPr>
          <p:cNvPr id="4" name="Audio 3">
            <a:hlinkClick r:id="" action="ppaction://media"/>
            <a:extLst>
              <a:ext uri="{FF2B5EF4-FFF2-40B4-BE49-F238E27FC236}">
                <a16:creationId xmlns:a16="http://schemas.microsoft.com/office/drawing/2014/main" id="{3F22AB79-D44C-43C8-B17F-EEC27E6C6C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755513"/>
      </p:ext>
    </p:extLst>
  </p:cSld>
  <p:clrMapOvr>
    <a:masterClrMapping/>
  </p:clrMapOvr>
  <mc:AlternateContent xmlns:mc="http://schemas.openxmlformats.org/markup-compatibility/2006">
    <mc:Choice xmlns:p14="http://schemas.microsoft.com/office/powerpoint/2010/main" Requires="p14">
      <p:transition spd="slow" p14:dur="2000" advTm="59104"/>
    </mc:Choice>
    <mc:Fallback>
      <p:transition spd="slow" advTm="59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98DEC-BE87-41BE-86CA-0F27B9AB8F85}"/>
              </a:ext>
            </a:extLst>
          </p:cNvPr>
          <p:cNvSpPr>
            <a:spLocks noGrp="1"/>
          </p:cNvSpPr>
          <p:nvPr>
            <p:ph type="title"/>
          </p:nvPr>
        </p:nvSpPr>
        <p:spPr/>
        <p:txBody>
          <a:bodyPr/>
          <a:lstStyle/>
          <a:p>
            <a:r>
              <a:rPr lang="en-US"/>
              <a:t>Quick Overview</a:t>
            </a:r>
          </a:p>
        </p:txBody>
      </p:sp>
      <p:sp>
        <p:nvSpPr>
          <p:cNvPr id="3" name="Content Placeholder 2">
            <a:extLst>
              <a:ext uri="{FF2B5EF4-FFF2-40B4-BE49-F238E27FC236}">
                <a16:creationId xmlns:a16="http://schemas.microsoft.com/office/drawing/2014/main" id="{48265FA4-2FA0-4924-95C7-3EB9D9C1F1DE}"/>
              </a:ext>
            </a:extLst>
          </p:cNvPr>
          <p:cNvSpPr>
            <a:spLocks noGrp="1"/>
          </p:cNvSpPr>
          <p:nvPr>
            <p:ph idx="1"/>
          </p:nvPr>
        </p:nvSpPr>
        <p:spPr/>
        <p:txBody>
          <a:bodyPr/>
          <a:lstStyle/>
          <a:p>
            <a:r>
              <a:rPr lang="en-US"/>
              <a:t>Sequel to Doom(2016)</a:t>
            </a:r>
          </a:p>
          <a:p>
            <a:r>
              <a:rPr lang="en-US"/>
              <a:t>First person shooter with exploration aspects</a:t>
            </a:r>
          </a:p>
          <a:p>
            <a:r>
              <a:rPr lang="en-US"/>
              <a:t>Major focus on combat</a:t>
            </a:r>
          </a:p>
          <a:p>
            <a:r>
              <a:rPr lang="en-US"/>
              <a:t>Fantastic graphics and sound design</a:t>
            </a:r>
          </a:p>
          <a:p>
            <a:r>
              <a:rPr lang="en-US"/>
              <a:t>Can be crushingly difficult at times.</a:t>
            </a:r>
          </a:p>
          <a:p>
            <a:r>
              <a:rPr lang="en-US"/>
              <a:t>Highly </a:t>
            </a:r>
            <a:r>
              <a:rPr lang="en-US" err="1"/>
              <a:t>replayable</a:t>
            </a:r>
            <a:endParaRPr lang="en-US"/>
          </a:p>
        </p:txBody>
      </p:sp>
      <p:pic>
        <p:nvPicPr>
          <p:cNvPr id="4" name="Audio 3">
            <a:hlinkClick r:id="" action="ppaction://media"/>
            <a:extLst>
              <a:ext uri="{FF2B5EF4-FFF2-40B4-BE49-F238E27FC236}">
                <a16:creationId xmlns:a16="http://schemas.microsoft.com/office/drawing/2014/main" id="{4F9D8410-6797-4CA7-9570-0B16651EA6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62543043"/>
      </p:ext>
    </p:extLst>
  </p:cSld>
  <p:clrMapOvr>
    <a:masterClrMapping/>
  </p:clrMapOvr>
  <mc:AlternateContent xmlns:mc="http://schemas.openxmlformats.org/markup-compatibility/2006">
    <mc:Choice xmlns:p14="http://schemas.microsoft.com/office/powerpoint/2010/main" Requires="p14">
      <p:transition spd="slow" p14:dur="2000" advTm="32982"/>
    </mc:Choice>
    <mc:Fallback>
      <p:transition spd="slow" advTm="3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CB529-2D5B-4F4E-BF33-F9FCE4BBD0B2}"/>
              </a:ext>
            </a:extLst>
          </p:cNvPr>
          <p:cNvSpPr>
            <a:spLocks noGrp="1"/>
          </p:cNvSpPr>
          <p:nvPr>
            <p:ph type="title"/>
          </p:nvPr>
        </p:nvSpPr>
        <p:spPr/>
        <p:txBody>
          <a:bodyPr/>
          <a:lstStyle/>
          <a:p>
            <a:r>
              <a:rPr lang="en-US"/>
              <a:t>Story Line</a:t>
            </a:r>
          </a:p>
        </p:txBody>
      </p:sp>
      <p:sp>
        <p:nvSpPr>
          <p:cNvPr id="3" name="Content Placeholder 2">
            <a:extLst>
              <a:ext uri="{FF2B5EF4-FFF2-40B4-BE49-F238E27FC236}">
                <a16:creationId xmlns:a16="http://schemas.microsoft.com/office/drawing/2014/main" id="{7A1A441E-6F2A-46A8-9182-107B9974F330}"/>
              </a:ext>
            </a:extLst>
          </p:cNvPr>
          <p:cNvSpPr>
            <a:spLocks noGrp="1"/>
          </p:cNvSpPr>
          <p:nvPr>
            <p:ph idx="1"/>
          </p:nvPr>
        </p:nvSpPr>
        <p:spPr/>
        <p:txBody>
          <a:bodyPr/>
          <a:lstStyle/>
          <a:p>
            <a:pPr marL="36900" indent="0">
              <a:buNone/>
            </a:pPr>
            <a:r>
              <a:rPr lang="en-US"/>
              <a:t>Earth has been attacked by demonic forces and it is up to the Doom Slayer to take back the planet and free it’s people by exterminating every single demon. This involves traveling into Hell itself, killing all that stands in his way. You go to several different locations, tracking down and eliminating Hell Priests, the commanders of the demons and servants of the evil Khan </a:t>
            </a:r>
            <a:r>
              <a:rPr lang="en-US" err="1"/>
              <a:t>Maykr</a:t>
            </a:r>
            <a:r>
              <a:rPr lang="en-US"/>
              <a:t>. </a:t>
            </a:r>
          </a:p>
          <a:p>
            <a:pPr marL="36900" indent="0">
              <a:buNone/>
            </a:pPr>
            <a:r>
              <a:rPr lang="en-US"/>
              <a:t>Upon killing all three of the Hell Priests you then travel to </a:t>
            </a:r>
            <a:r>
              <a:rPr lang="en-US" err="1"/>
              <a:t>Urdak</a:t>
            </a:r>
            <a:r>
              <a:rPr lang="en-US"/>
              <a:t>, this universe’s version of heaven, and you kill the Khan </a:t>
            </a:r>
            <a:r>
              <a:rPr lang="en-US" err="1"/>
              <a:t>Maykr</a:t>
            </a:r>
            <a:r>
              <a:rPr lang="en-US"/>
              <a:t> but not before she can awaken the Icon of Sin and unleash it on Earth. The Doom Slayer must then travel back to Earth and stop the Icon once and for all.</a:t>
            </a:r>
          </a:p>
        </p:txBody>
      </p:sp>
      <p:pic>
        <p:nvPicPr>
          <p:cNvPr id="4" name="Audio 3">
            <a:hlinkClick r:id="" action="ppaction://media"/>
            <a:extLst>
              <a:ext uri="{FF2B5EF4-FFF2-40B4-BE49-F238E27FC236}">
                <a16:creationId xmlns:a16="http://schemas.microsoft.com/office/drawing/2014/main" id="{7B0F130D-4C14-412C-B144-250CB9FE91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22411993"/>
      </p:ext>
    </p:extLst>
  </p:cSld>
  <p:clrMapOvr>
    <a:masterClrMapping/>
  </p:clrMapOvr>
  <mc:AlternateContent xmlns:mc="http://schemas.openxmlformats.org/markup-compatibility/2006">
    <mc:Choice xmlns:p14="http://schemas.microsoft.com/office/powerpoint/2010/main" Requires="p14">
      <p:transition spd="slow" p14:dur="2000" advTm="43709"/>
    </mc:Choice>
    <mc:Fallback>
      <p:transition spd="slow" advTm="43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rmor&#10;&#10;Description automatically generated">
            <a:extLst>
              <a:ext uri="{FF2B5EF4-FFF2-40B4-BE49-F238E27FC236}">
                <a16:creationId xmlns:a16="http://schemas.microsoft.com/office/drawing/2014/main" id="{84C30727-AF18-4805-840A-5819EB5DA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2466"/>
            <a:ext cx="15634995" cy="9476590"/>
          </a:xfrm>
          <a:prstGeom prst="rect">
            <a:avLst/>
          </a:prstGeom>
        </p:spPr>
      </p:pic>
      <p:sp>
        <p:nvSpPr>
          <p:cNvPr id="2" name="Title 1">
            <a:extLst>
              <a:ext uri="{FF2B5EF4-FFF2-40B4-BE49-F238E27FC236}">
                <a16:creationId xmlns:a16="http://schemas.microsoft.com/office/drawing/2014/main" id="{0CFE1D37-D444-45E9-A5E1-2E5011AF4B6A}"/>
              </a:ext>
            </a:extLst>
          </p:cNvPr>
          <p:cNvSpPr>
            <a:spLocks noGrp="1"/>
          </p:cNvSpPr>
          <p:nvPr>
            <p:ph type="title"/>
          </p:nvPr>
        </p:nvSpPr>
        <p:spPr/>
        <p:txBody>
          <a:bodyPr/>
          <a:lstStyle/>
          <a:p>
            <a:r>
              <a:rPr lang="en-US"/>
              <a:t>Player’s Role</a:t>
            </a:r>
          </a:p>
        </p:txBody>
      </p:sp>
      <p:sp>
        <p:nvSpPr>
          <p:cNvPr id="3" name="Content Placeholder 2">
            <a:extLst>
              <a:ext uri="{FF2B5EF4-FFF2-40B4-BE49-F238E27FC236}">
                <a16:creationId xmlns:a16="http://schemas.microsoft.com/office/drawing/2014/main" id="{0B02C6EF-2D3A-420E-A3C9-4D6D048325EB}"/>
              </a:ext>
            </a:extLst>
          </p:cNvPr>
          <p:cNvSpPr>
            <a:spLocks noGrp="1"/>
          </p:cNvSpPr>
          <p:nvPr>
            <p:ph idx="1"/>
          </p:nvPr>
        </p:nvSpPr>
        <p:spPr>
          <a:xfrm>
            <a:off x="913795" y="1732449"/>
            <a:ext cx="5051999" cy="4058751"/>
          </a:xfrm>
        </p:spPr>
        <p:txBody>
          <a:bodyPr/>
          <a:lstStyle/>
          <a:p>
            <a:pPr marL="36900" indent="0">
              <a:buNone/>
            </a:pPr>
            <a:r>
              <a:rPr lang="en-US"/>
              <a:t>Players take on the role of the Doom Slayer, a near mythic figure intent on saving the earth and killing any and all demons he comes across.</a:t>
            </a:r>
          </a:p>
          <a:p>
            <a:pPr marL="36900" indent="0">
              <a:buNone/>
            </a:pPr>
            <a:r>
              <a:rPr lang="en-US"/>
              <a:t>You shoot, stab, explode, and chainsaw your way through demons to reach your goals.</a:t>
            </a:r>
          </a:p>
          <a:p>
            <a:pPr marL="36900" indent="0">
              <a:buNone/>
            </a:pPr>
            <a:endParaRPr lang="en-US"/>
          </a:p>
        </p:txBody>
      </p:sp>
      <p:pic>
        <p:nvPicPr>
          <p:cNvPr id="4" name="Audio 3">
            <a:hlinkClick r:id="" action="ppaction://media"/>
            <a:extLst>
              <a:ext uri="{FF2B5EF4-FFF2-40B4-BE49-F238E27FC236}">
                <a16:creationId xmlns:a16="http://schemas.microsoft.com/office/drawing/2014/main" id="{90220346-317C-4B90-B346-9044DB6645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0644047"/>
      </p:ext>
    </p:extLst>
  </p:cSld>
  <p:clrMapOvr>
    <a:masterClrMapping/>
  </p:clrMapOvr>
  <mc:AlternateContent xmlns:mc="http://schemas.openxmlformats.org/markup-compatibility/2006">
    <mc:Choice xmlns:p14="http://schemas.microsoft.com/office/powerpoint/2010/main" Requires="p14">
      <p:transition spd="slow" p14:dur="2000" advTm="18493"/>
    </mc:Choice>
    <mc:Fallback>
      <p:transition spd="slow" advTm="1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3B3B1-5187-41B0-8D73-939A2A6D81EB}"/>
              </a:ext>
            </a:extLst>
          </p:cNvPr>
          <p:cNvSpPr>
            <a:spLocks noGrp="1"/>
          </p:cNvSpPr>
          <p:nvPr>
            <p:ph type="title"/>
          </p:nvPr>
        </p:nvSpPr>
        <p:spPr/>
        <p:txBody>
          <a:bodyPr>
            <a:normAutofit/>
          </a:bodyPr>
          <a:lstStyle/>
          <a:p>
            <a:r>
              <a:rPr lang="en-US"/>
              <a:t>Installation</a:t>
            </a:r>
          </a:p>
        </p:txBody>
      </p:sp>
      <p:sp>
        <p:nvSpPr>
          <p:cNvPr id="3" name="Content Placeholder 2">
            <a:extLst>
              <a:ext uri="{FF2B5EF4-FFF2-40B4-BE49-F238E27FC236}">
                <a16:creationId xmlns:a16="http://schemas.microsoft.com/office/drawing/2014/main" id="{762109B7-9951-41FF-8E0B-4F18B67429EC}"/>
              </a:ext>
            </a:extLst>
          </p:cNvPr>
          <p:cNvSpPr>
            <a:spLocks noGrp="1"/>
          </p:cNvSpPr>
          <p:nvPr>
            <p:ph idx="1"/>
          </p:nvPr>
        </p:nvSpPr>
        <p:spPr/>
        <p:txBody>
          <a:bodyPr/>
          <a:lstStyle/>
          <a:p>
            <a:r>
              <a:rPr lang="en-US"/>
              <a:t>The game is available on PC, PS4, PS5, Stadia, Xbox One, Xbox Series X/S and Nintendo Switch</a:t>
            </a:r>
          </a:p>
          <a:p>
            <a:r>
              <a:rPr lang="en-US"/>
              <a:t>Each console installs it from their built in store</a:t>
            </a:r>
          </a:p>
          <a:p>
            <a:r>
              <a:rPr lang="en-US"/>
              <a:t>PC users can install it on Steam and the Bethesda.net Client</a:t>
            </a:r>
          </a:p>
        </p:txBody>
      </p:sp>
      <p:pic>
        <p:nvPicPr>
          <p:cNvPr id="4" name="Audio 3">
            <a:hlinkClick r:id="" action="ppaction://media"/>
            <a:extLst>
              <a:ext uri="{FF2B5EF4-FFF2-40B4-BE49-F238E27FC236}">
                <a16:creationId xmlns:a16="http://schemas.microsoft.com/office/drawing/2014/main" id="{584FE1B0-E38D-4DAB-8170-B9DB2B5DE1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73887076"/>
      </p:ext>
    </p:extLst>
  </p:cSld>
  <p:clrMapOvr>
    <a:masterClrMapping/>
  </p:clrMapOvr>
  <mc:AlternateContent xmlns:mc="http://schemas.openxmlformats.org/markup-compatibility/2006">
    <mc:Choice xmlns:p14="http://schemas.microsoft.com/office/powerpoint/2010/main" Requires="p14">
      <p:transition spd="slow" p14:dur="2000" advTm="24158"/>
    </mc:Choice>
    <mc:Fallback>
      <p:transition spd="slow" advTm="24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video game screen capture&#10;&#10;Description automatically generated with medium confidence">
            <a:extLst>
              <a:ext uri="{FF2B5EF4-FFF2-40B4-BE49-F238E27FC236}">
                <a16:creationId xmlns:a16="http://schemas.microsoft.com/office/drawing/2014/main" id="{77A6B82B-31FF-417A-9FB8-3B5D86EE37A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82581" y="0"/>
            <a:ext cx="12831419" cy="7217673"/>
          </a:xfrm>
        </p:spPr>
      </p:pic>
      <p:sp>
        <p:nvSpPr>
          <p:cNvPr id="2" name="Title 1">
            <a:extLst>
              <a:ext uri="{FF2B5EF4-FFF2-40B4-BE49-F238E27FC236}">
                <a16:creationId xmlns:a16="http://schemas.microsoft.com/office/drawing/2014/main" id="{2EAC98EC-C5F3-43B0-94C7-A4CF18A0C1EA}"/>
              </a:ext>
            </a:extLst>
          </p:cNvPr>
          <p:cNvSpPr>
            <a:spLocks noGrp="1"/>
          </p:cNvSpPr>
          <p:nvPr>
            <p:ph type="title"/>
          </p:nvPr>
        </p:nvSpPr>
        <p:spPr>
          <a:xfrm>
            <a:off x="919119" y="1577266"/>
            <a:ext cx="10353762" cy="970450"/>
          </a:xfrm>
        </p:spPr>
        <p:txBody>
          <a:bodyPr/>
          <a:lstStyle/>
          <a:p>
            <a:r>
              <a:rPr lang="en-US" dirty="0"/>
              <a:t>User Interface</a:t>
            </a:r>
          </a:p>
        </p:txBody>
      </p:sp>
      <p:pic>
        <p:nvPicPr>
          <p:cNvPr id="3" name="Audio 2">
            <a:hlinkClick r:id="" action="ppaction://media"/>
            <a:extLst>
              <a:ext uri="{FF2B5EF4-FFF2-40B4-BE49-F238E27FC236}">
                <a16:creationId xmlns:a16="http://schemas.microsoft.com/office/drawing/2014/main" id="{1C46FE4F-52AB-4B8D-A00A-6B838FA7F5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06202716"/>
      </p:ext>
    </p:extLst>
  </p:cSld>
  <p:clrMapOvr>
    <a:masterClrMapping/>
  </p:clrMapOvr>
  <mc:AlternateContent xmlns:mc="http://schemas.openxmlformats.org/markup-compatibility/2006">
    <mc:Choice xmlns:p14="http://schemas.microsoft.com/office/powerpoint/2010/main" Requires="p14">
      <p:transition spd="slow" p14:dur="2000" advTm="68810"/>
    </mc:Choice>
    <mc:Fallback>
      <p:transition spd="slow" advTm="68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FFD0D-E93D-4049-8D53-D42C9A3D7BDF}"/>
              </a:ext>
            </a:extLst>
          </p:cNvPr>
          <p:cNvSpPr>
            <a:spLocks noGrp="1"/>
          </p:cNvSpPr>
          <p:nvPr>
            <p:ph type="title"/>
          </p:nvPr>
        </p:nvSpPr>
        <p:spPr/>
        <p:txBody>
          <a:bodyPr/>
          <a:lstStyle/>
          <a:p>
            <a:r>
              <a:rPr lang="en-US" dirty="0"/>
              <a:t>Gameplay</a:t>
            </a:r>
          </a:p>
        </p:txBody>
      </p:sp>
      <p:sp>
        <p:nvSpPr>
          <p:cNvPr id="3" name="Content Placeholder 2">
            <a:extLst>
              <a:ext uri="{FF2B5EF4-FFF2-40B4-BE49-F238E27FC236}">
                <a16:creationId xmlns:a16="http://schemas.microsoft.com/office/drawing/2014/main" id="{EDA68C45-24D1-42D4-AE54-0DD4E2F6EA60}"/>
              </a:ext>
            </a:extLst>
          </p:cNvPr>
          <p:cNvSpPr>
            <a:spLocks noGrp="1"/>
          </p:cNvSpPr>
          <p:nvPr>
            <p:ph idx="1"/>
          </p:nvPr>
        </p:nvSpPr>
        <p:spPr/>
        <p:txBody>
          <a:bodyPr/>
          <a:lstStyle/>
          <a:p>
            <a:r>
              <a:rPr lang="en-US" dirty="0"/>
              <a:t>Consists primarily of shooting</a:t>
            </a:r>
          </a:p>
          <a:p>
            <a:r>
              <a:rPr lang="en-US" dirty="0"/>
              <a:t>Fast paced shooting, weapon switching, and melee</a:t>
            </a:r>
          </a:p>
          <a:p>
            <a:r>
              <a:rPr lang="en-US" dirty="0"/>
              <a:t>Find and unlock new weapons as the game progresses</a:t>
            </a:r>
          </a:p>
          <a:p>
            <a:r>
              <a:rPr lang="en-US" dirty="0"/>
              <a:t>Contains parkour elements</a:t>
            </a:r>
          </a:p>
          <a:p>
            <a:r>
              <a:rPr lang="en-US" dirty="0"/>
              <a:t>Enemies lose parts of their bodies when attacked as a way to show how much health they have left instead of a health bar</a:t>
            </a:r>
          </a:p>
          <a:p>
            <a:r>
              <a:rPr lang="en-US" dirty="0"/>
              <a:t>Encourages variety in the way you take on groups of enemies</a:t>
            </a:r>
          </a:p>
          <a:p>
            <a:r>
              <a:rPr lang="en-US" dirty="0"/>
              <a:t>There are secrets to collect such as little toy figures of the enemies</a:t>
            </a:r>
          </a:p>
        </p:txBody>
      </p:sp>
      <p:pic>
        <p:nvPicPr>
          <p:cNvPr id="4" name="Audio 3">
            <a:hlinkClick r:id="" action="ppaction://media"/>
            <a:extLst>
              <a:ext uri="{FF2B5EF4-FFF2-40B4-BE49-F238E27FC236}">
                <a16:creationId xmlns:a16="http://schemas.microsoft.com/office/drawing/2014/main" id="{D407552B-7E71-40BC-A678-760F97C097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7182050"/>
      </p:ext>
    </p:extLst>
  </p:cSld>
  <p:clrMapOvr>
    <a:masterClrMapping/>
  </p:clrMapOvr>
  <mc:AlternateContent xmlns:mc="http://schemas.openxmlformats.org/markup-compatibility/2006">
    <mc:Choice xmlns:p14="http://schemas.microsoft.com/office/powerpoint/2010/main" Requires="p14">
      <p:transition spd="slow" p14:dur="2000" advTm="62262"/>
    </mc:Choice>
    <mc:Fallback>
      <p:transition spd="slow" advTm="6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B5292106557E4A844CEB085235F49B" ma:contentTypeVersion="10" ma:contentTypeDescription="Create a new document." ma:contentTypeScope="" ma:versionID="3b987dfdd9922be3fc068cb3a26556c0">
  <xsd:schema xmlns:xsd="http://www.w3.org/2001/XMLSchema" xmlns:xs="http://www.w3.org/2001/XMLSchema" xmlns:p="http://schemas.microsoft.com/office/2006/metadata/properties" xmlns:ns3="c909f0e9-31c9-46e7-aa28-03e5fb1ca3d8" targetNamespace="http://schemas.microsoft.com/office/2006/metadata/properties" ma:root="true" ma:fieldsID="820f8c79bc02dd2708d6cfe8b118ea1a" ns3:_="">
    <xsd:import namespace="c909f0e9-31c9-46e7-aa28-03e5fb1ca3d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9f0e9-31c9-46e7-aa28-03e5fb1ca3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E97432-2734-4EC8-8168-D5BCE1A4A194}">
  <ds:schemaRefs>
    <ds:schemaRef ds:uri="c909f0e9-31c9-46e7-aa28-03e5fb1ca3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CB5E0EF-31D6-411D-B502-BF3044A801DB}">
  <ds:schemaRefs>
    <ds:schemaRef ds:uri="c909f0e9-31c9-46e7-aa28-03e5fb1ca3d8"/>
    <ds:schemaRef ds:uri="http://purl.org/dc/elements/1.1/"/>
    <ds:schemaRef ds:uri="http://purl.org/dc/dcmitype/"/>
    <ds:schemaRef ds:uri="http://www.w3.org/XML/1998/namespace"/>
    <ds:schemaRef ds:uri="http://purl.org/dc/terms/"/>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E8DDA4B9-2932-4BFE-BB89-A095FF32A7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TM04033929[[fn=Slate]]</Template>
  <TotalTime>0</TotalTime>
  <Words>907</Words>
  <Application>Microsoft Office PowerPoint</Application>
  <PresentationFormat>Widescreen</PresentationFormat>
  <Paragraphs>96</Paragraphs>
  <Slides>16</Slides>
  <Notes>0</Notes>
  <HiddenSlides>0</HiddenSlides>
  <MMClips>16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Calisto MT</vt:lpstr>
      <vt:lpstr>Wingdings 2</vt:lpstr>
      <vt:lpstr>Slate</vt:lpstr>
      <vt:lpstr>Doom Eternal: Game Evaluation</vt:lpstr>
      <vt:lpstr>Doom Eternal</vt:lpstr>
      <vt:lpstr>System Requirements</vt:lpstr>
      <vt:lpstr>Quick Overview</vt:lpstr>
      <vt:lpstr>Story Line</vt:lpstr>
      <vt:lpstr>Player’s Role</vt:lpstr>
      <vt:lpstr>Installation</vt:lpstr>
      <vt:lpstr>User Interface</vt:lpstr>
      <vt:lpstr>Gameplay</vt:lpstr>
      <vt:lpstr>Artwork, Sound and Music</vt:lpstr>
      <vt:lpstr>Special Features</vt:lpstr>
      <vt:lpstr>Game Review: the Good</vt:lpstr>
      <vt:lpstr>Game Review: the Bad</vt:lpstr>
      <vt:lpstr>Similar Games Comparison</vt:lpstr>
      <vt:lpstr>Audience and Design mistakes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Doom Eternal: Game Evaluation</dc:title>
  <dc:creator>Butler, Nathanael</dc:creator>
  <cp:lastModifiedBy>Butler, Nathanael</cp:lastModifiedBy>
  <cp:revision>1</cp:revision>
  <dcterms:created xsi:type="dcterms:W3CDTF">2021-09-14T02:36:34Z</dcterms:created>
  <dcterms:modified xsi:type="dcterms:W3CDTF">2021-09-16T03:05:40Z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0x01010064B5292106557E4A844CEB085235F49B</vt:lpwstr>
  </property>
</Properties>
</file>