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5"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3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C16F-8BA5-48E4-978F-F095090F83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CC2F69-F129-4A11-A4DC-137585C5C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BF826E-733C-4A8C-92F2-7106DD34C2AD}"/>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5" name="Footer Placeholder 4">
            <a:extLst>
              <a:ext uri="{FF2B5EF4-FFF2-40B4-BE49-F238E27FC236}">
                <a16:creationId xmlns:a16="http://schemas.microsoft.com/office/drawing/2014/main" id="{09CAB54C-18A3-47A2-809E-73E9047F8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604D4-D021-4767-9E3D-344D229E6B0A}"/>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148324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CCBB-7048-403B-92CC-8EB046B05D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F79453-4F75-4CAA-B196-9A8D4DD0F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BA210-AE98-4E57-AD79-BAFB4E52AA93}"/>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5" name="Footer Placeholder 4">
            <a:extLst>
              <a:ext uri="{FF2B5EF4-FFF2-40B4-BE49-F238E27FC236}">
                <a16:creationId xmlns:a16="http://schemas.microsoft.com/office/drawing/2014/main" id="{35C44B28-4FA4-4111-A98C-3B1039F0E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FBDBB-A831-4DA4-A19B-429EFEC8CA81}"/>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115163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E491C-7D04-411F-8633-9AF5E1A555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213A58-AEEE-4B66-AD44-6079291CEC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6D4E2-82DA-43A3-886F-595077495CFF}"/>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5" name="Footer Placeholder 4">
            <a:extLst>
              <a:ext uri="{FF2B5EF4-FFF2-40B4-BE49-F238E27FC236}">
                <a16:creationId xmlns:a16="http://schemas.microsoft.com/office/drawing/2014/main" id="{E149CFFD-D782-4C93-A2F3-3785E67EF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8FAB6-BFB2-450C-AFBB-9CEA2126A7AB}"/>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319634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B4A4-D22D-4E99-B53A-77A02DD91E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55774-6C00-4ECD-8B0E-2DA22410D2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836DD-FE65-43F4-862E-17801C3A2FCA}"/>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5" name="Footer Placeholder 4">
            <a:extLst>
              <a:ext uri="{FF2B5EF4-FFF2-40B4-BE49-F238E27FC236}">
                <a16:creationId xmlns:a16="http://schemas.microsoft.com/office/drawing/2014/main" id="{D44FF9EA-EF4B-45A5-A89E-1BD4B9DE5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9121C-908E-4033-B6B6-75BCA8F70E17}"/>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196734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25F2-324D-4BF0-87F1-9BB435AD29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44D686-AD35-42E0-AF1E-12EFC4D0E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7C0DC1-7843-470E-AB18-A9463EDEA2D6}"/>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5" name="Footer Placeholder 4">
            <a:extLst>
              <a:ext uri="{FF2B5EF4-FFF2-40B4-BE49-F238E27FC236}">
                <a16:creationId xmlns:a16="http://schemas.microsoft.com/office/drawing/2014/main" id="{98BBE0CF-D686-4FA8-A061-91CC09A26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B5F2C-CF98-4202-BBB7-95C8EFDFB08C}"/>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171888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0A49-DFC6-499F-A934-7F527028D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E1C32-4B79-4C62-87C6-4D294DDF26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54BCA1-E47F-442E-8ECF-700881B6C6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E401-2A97-4486-BB90-B5DD9652AF7B}"/>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6" name="Footer Placeholder 5">
            <a:extLst>
              <a:ext uri="{FF2B5EF4-FFF2-40B4-BE49-F238E27FC236}">
                <a16:creationId xmlns:a16="http://schemas.microsoft.com/office/drawing/2014/main" id="{339BCE5B-1720-4F32-B9B8-70799ADD4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9DA40-9368-43DE-A42F-78CC9764AECA}"/>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174432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F6A5F-C51E-4D55-8644-956A8D8F28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EBE882-8458-4736-9CB7-79E450258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AE3C2F-C728-49A5-A364-3EA047033E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D79204-9D07-43C7-A58B-7C87D80A3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6494F1-E345-4BD1-867B-C8B21C09BC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D7D498-FBA2-45BB-9A30-5289E86EEC66}"/>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8" name="Footer Placeholder 7">
            <a:extLst>
              <a:ext uri="{FF2B5EF4-FFF2-40B4-BE49-F238E27FC236}">
                <a16:creationId xmlns:a16="http://schemas.microsoft.com/office/drawing/2014/main" id="{89DC15B3-467C-4C38-AC01-9760C18FC0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F28684-C3F0-428A-A640-765F6E91ADA4}"/>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158798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A774-FE56-4A30-9DBC-7AF6FA9B3D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572E18-DA0D-48C1-ADE4-58FC397307F6}"/>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4" name="Footer Placeholder 3">
            <a:extLst>
              <a:ext uri="{FF2B5EF4-FFF2-40B4-BE49-F238E27FC236}">
                <a16:creationId xmlns:a16="http://schemas.microsoft.com/office/drawing/2014/main" id="{6E091F5E-222C-4FFF-B46D-68E632FF97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34CCE1-2BB6-44A1-9588-DCFA6B2ACB88}"/>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367786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8A00F-CA3D-452A-94DF-957FED79C359}"/>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3" name="Footer Placeholder 2">
            <a:extLst>
              <a:ext uri="{FF2B5EF4-FFF2-40B4-BE49-F238E27FC236}">
                <a16:creationId xmlns:a16="http://schemas.microsoft.com/office/drawing/2014/main" id="{9082199A-057A-482B-9F55-EA627E2AC4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7220EC-5C8A-4FB9-B3AF-E19B88621FD8}"/>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161108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81D7-8771-4520-8886-A7EC3B4FB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76A02F-8422-4FF6-B44B-D2C986F79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881813-A76F-47C5-B74B-2D3B8475F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5C737-672C-4D3D-9AB4-5A7243B54307}"/>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6" name="Footer Placeholder 5">
            <a:extLst>
              <a:ext uri="{FF2B5EF4-FFF2-40B4-BE49-F238E27FC236}">
                <a16:creationId xmlns:a16="http://schemas.microsoft.com/office/drawing/2014/main" id="{9D16C986-888F-4326-976A-0CD559066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7C846-E021-4D06-884C-8162BA173D73}"/>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89613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5AA1-5FA7-4AF3-867A-98D7FFCC3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8C2E28-2126-46A1-A39E-D80179AD2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8EFC78-166D-4263-B562-71C4A0BE9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20FFA2-6522-4B0B-AB0E-AD93DF1AB7C3}"/>
              </a:ext>
            </a:extLst>
          </p:cNvPr>
          <p:cNvSpPr>
            <a:spLocks noGrp="1"/>
          </p:cNvSpPr>
          <p:nvPr>
            <p:ph type="dt" sz="half" idx="10"/>
          </p:nvPr>
        </p:nvSpPr>
        <p:spPr/>
        <p:txBody>
          <a:bodyPr/>
          <a:lstStyle/>
          <a:p>
            <a:fld id="{69115AFE-6AAB-4048-9EB1-7C51D5FE58B4}" type="datetimeFigureOut">
              <a:rPr lang="en-US" smtClean="0"/>
              <a:t>9/17/2021</a:t>
            </a:fld>
            <a:endParaRPr lang="en-US"/>
          </a:p>
        </p:txBody>
      </p:sp>
      <p:sp>
        <p:nvSpPr>
          <p:cNvPr id="6" name="Footer Placeholder 5">
            <a:extLst>
              <a:ext uri="{FF2B5EF4-FFF2-40B4-BE49-F238E27FC236}">
                <a16:creationId xmlns:a16="http://schemas.microsoft.com/office/drawing/2014/main" id="{5BCC749A-3C8E-45FC-B765-C41A42D46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65F08-BF73-41F6-B5FC-13E25657D10E}"/>
              </a:ext>
            </a:extLst>
          </p:cNvPr>
          <p:cNvSpPr>
            <a:spLocks noGrp="1"/>
          </p:cNvSpPr>
          <p:nvPr>
            <p:ph type="sldNum" sz="quarter" idx="12"/>
          </p:nvPr>
        </p:nvSpPr>
        <p:spPr/>
        <p:txBody>
          <a:bodyPr/>
          <a:lstStyle/>
          <a:p>
            <a:fld id="{C22EC7D1-709C-4E63-950C-50C847E22A75}" type="slidenum">
              <a:rPr lang="en-US" smtClean="0"/>
              <a:t>‹#›</a:t>
            </a:fld>
            <a:endParaRPr lang="en-US"/>
          </a:p>
        </p:txBody>
      </p:sp>
    </p:spTree>
    <p:extLst>
      <p:ext uri="{BB962C8B-B14F-4D97-AF65-F5344CB8AC3E}">
        <p14:creationId xmlns:p14="http://schemas.microsoft.com/office/powerpoint/2010/main" val="35975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7DCF7-9838-444A-9404-48CB8A72E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3EF4FB-C3CD-4142-B074-F3B8D987A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F9537-7831-4158-ADFC-B1E156BFDA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15AFE-6AAB-4048-9EB1-7C51D5FE58B4}" type="datetimeFigureOut">
              <a:rPr lang="en-US" smtClean="0"/>
              <a:t>9/17/2021</a:t>
            </a:fld>
            <a:endParaRPr lang="en-US"/>
          </a:p>
        </p:txBody>
      </p:sp>
      <p:sp>
        <p:nvSpPr>
          <p:cNvPr id="5" name="Footer Placeholder 4">
            <a:extLst>
              <a:ext uri="{FF2B5EF4-FFF2-40B4-BE49-F238E27FC236}">
                <a16:creationId xmlns:a16="http://schemas.microsoft.com/office/drawing/2014/main" id="{07FECBBA-A00A-488F-B286-010A876CB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E0FFD4-9977-421A-B7BE-91C996264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EC7D1-709C-4E63-950C-50C847E22A75}" type="slidenum">
              <a:rPr lang="en-US" smtClean="0"/>
              <a:t>‹#›</a:t>
            </a:fld>
            <a:endParaRPr lang="en-US"/>
          </a:p>
        </p:txBody>
      </p:sp>
    </p:spTree>
    <p:extLst>
      <p:ext uri="{BB962C8B-B14F-4D97-AF65-F5344CB8AC3E}">
        <p14:creationId xmlns:p14="http://schemas.microsoft.com/office/powerpoint/2010/main" val="76549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E49F-5CEE-44D3-B4F1-009B6B0D9EA9}"/>
              </a:ext>
            </a:extLst>
          </p:cNvPr>
          <p:cNvSpPr>
            <a:spLocks noGrp="1"/>
          </p:cNvSpPr>
          <p:nvPr>
            <p:ph type="ctrTitle"/>
          </p:nvPr>
        </p:nvSpPr>
        <p:spPr/>
        <p:txBody>
          <a:bodyPr/>
          <a:lstStyle/>
          <a:p>
            <a:r>
              <a:rPr lang="en-US" dirty="0"/>
              <a:t>Matthew Bryce</a:t>
            </a:r>
          </a:p>
        </p:txBody>
      </p:sp>
      <p:sp>
        <p:nvSpPr>
          <p:cNvPr id="3" name="Subtitle 2">
            <a:extLst>
              <a:ext uri="{FF2B5EF4-FFF2-40B4-BE49-F238E27FC236}">
                <a16:creationId xmlns:a16="http://schemas.microsoft.com/office/drawing/2014/main" id="{4AF736BA-5619-46F5-BF27-0740BF188243}"/>
              </a:ext>
            </a:extLst>
          </p:cNvPr>
          <p:cNvSpPr>
            <a:spLocks noGrp="1"/>
          </p:cNvSpPr>
          <p:nvPr>
            <p:ph type="subTitle" idx="1"/>
          </p:nvPr>
        </p:nvSpPr>
        <p:spPr/>
        <p:txBody>
          <a:bodyPr/>
          <a:lstStyle/>
          <a:p>
            <a:r>
              <a:rPr lang="en-US" dirty="0"/>
              <a:t>Game review</a:t>
            </a:r>
          </a:p>
          <a:p>
            <a:r>
              <a:rPr lang="en-US" dirty="0" err="1"/>
              <a:t>Chocobo</a:t>
            </a:r>
            <a:r>
              <a:rPr lang="en-US" dirty="0"/>
              <a:t> racing</a:t>
            </a:r>
          </a:p>
        </p:txBody>
      </p:sp>
      <p:pic>
        <p:nvPicPr>
          <p:cNvPr id="5" name="Recorded Sound">
            <a:hlinkClick r:id="" action="ppaction://media"/>
            <a:extLst>
              <a:ext uri="{FF2B5EF4-FFF2-40B4-BE49-F238E27FC236}">
                <a16:creationId xmlns:a16="http://schemas.microsoft.com/office/drawing/2014/main" id="{C56B5A73-931B-46B4-8891-CBFB4760A0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2318" y="1510255"/>
            <a:ext cx="487363" cy="487363"/>
          </a:xfrm>
          <a:prstGeom prst="rect">
            <a:avLst/>
          </a:prstGeom>
        </p:spPr>
      </p:pic>
      <p:pic>
        <p:nvPicPr>
          <p:cNvPr id="7" name="Picture 6" descr="A picture containing calendar&#10;&#10;Description automatically generated">
            <a:extLst>
              <a:ext uri="{FF2B5EF4-FFF2-40B4-BE49-F238E27FC236}">
                <a16:creationId xmlns:a16="http://schemas.microsoft.com/office/drawing/2014/main" id="{6984C1A2-48B0-473A-A46E-4E8A90A89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782" y="1510255"/>
            <a:ext cx="3378200" cy="3378200"/>
          </a:xfrm>
          <a:prstGeom prst="rect">
            <a:avLst/>
          </a:prstGeom>
        </p:spPr>
      </p:pic>
    </p:spTree>
    <p:extLst>
      <p:ext uri="{BB962C8B-B14F-4D97-AF65-F5344CB8AC3E}">
        <p14:creationId xmlns:p14="http://schemas.microsoft.com/office/powerpoint/2010/main" val="4039110897"/>
      </p:ext>
    </p:extLst>
  </p:cSld>
  <p:clrMapOvr>
    <a:masterClrMapping/>
  </p:clrMapOvr>
  <mc:AlternateContent xmlns:mc="http://schemas.openxmlformats.org/markup-compatibility/2006">
    <mc:Choice xmlns:p14="http://schemas.microsoft.com/office/powerpoint/2010/main" Requires="p14">
      <p:transition spd="slow" p14:dur="2000" advTm="10435"/>
    </mc:Choice>
    <mc:Fallback>
      <p:transition spd="slow" advTm="10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8B85-5426-490D-8B3D-2708C0937321}"/>
              </a:ext>
            </a:extLst>
          </p:cNvPr>
          <p:cNvSpPr>
            <a:spLocks noGrp="1"/>
          </p:cNvSpPr>
          <p:nvPr>
            <p:ph type="title"/>
          </p:nvPr>
        </p:nvSpPr>
        <p:spPr/>
        <p:txBody>
          <a:bodyPr/>
          <a:lstStyle/>
          <a:p>
            <a:r>
              <a:rPr lang="en-US" dirty="0"/>
              <a:t>Design mistakes</a:t>
            </a:r>
          </a:p>
        </p:txBody>
      </p:sp>
      <p:sp>
        <p:nvSpPr>
          <p:cNvPr id="3" name="Content Placeholder 2">
            <a:extLst>
              <a:ext uri="{FF2B5EF4-FFF2-40B4-BE49-F238E27FC236}">
                <a16:creationId xmlns:a16="http://schemas.microsoft.com/office/drawing/2014/main" id="{D6028076-1BA6-4CF9-BBBC-21875ADCACB5}"/>
              </a:ext>
            </a:extLst>
          </p:cNvPr>
          <p:cNvSpPr>
            <a:spLocks noGrp="1"/>
          </p:cNvSpPr>
          <p:nvPr>
            <p:ph idx="1"/>
          </p:nvPr>
        </p:nvSpPr>
        <p:spPr/>
        <p:txBody>
          <a:bodyPr>
            <a:normAutofit fontScale="92500" lnSpcReduction="20000"/>
          </a:bodyPr>
          <a:lstStyle/>
          <a:p>
            <a:r>
              <a:rPr lang="en-US" dirty="0"/>
              <a:t>There is no rubber banding in the ai</a:t>
            </a:r>
          </a:p>
          <a:p>
            <a:r>
              <a:rPr lang="en-US" dirty="0"/>
              <a:t>The Ai will not slow down when you are farther behind or speed up when you are farther ahead, the items you get will not improve or worsen depending on your placement.</a:t>
            </a:r>
          </a:p>
          <a:p>
            <a:r>
              <a:rPr lang="en-US" dirty="0"/>
              <a:t>Once you or a CPU is far ahead of there is nothing you or anyone else can do to turn the race around.</a:t>
            </a:r>
          </a:p>
          <a:p>
            <a:r>
              <a:rPr lang="en-US" dirty="0"/>
              <a:t>Track design is a mess. </a:t>
            </a:r>
          </a:p>
          <a:p>
            <a:r>
              <a:rPr lang="en-US" dirty="0"/>
              <a:t>First 2 tracks are fine</a:t>
            </a:r>
          </a:p>
          <a:p>
            <a:r>
              <a:rPr lang="en-US" dirty="0"/>
              <a:t>But later tracks will try to force you to turn suddenly and in the last couple tracks do a very sudden 90 degree turn, or you fall off the map </a:t>
            </a:r>
          </a:p>
          <a:p>
            <a:r>
              <a:rPr lang="en-US" dirty="0"/>
              <a:t>Another track has very slated turn bite where even at max normal speed you can easily find you self slipping backwards and into a pit</a:t>
            </a:r>
          </a:p>
        </p:txBody>
      </p:sp>
      <p:pic>
        <p:nvPicPr>
          <p:cNvPr id="4" name="Recorded Sound">
            <a:hlinkClick r:id="" action="ppaction://media"/>
            <a:extLst>
              <a:ext uri="{FF2B5EF4-FFF2-40B4-BE49-F238E27FC236}">
                <a16:creationId xmlns:a16="http://schemas.microsoft.com/office/drawing/2014/main" id="{B6567341-7C93-4CDD-81D6-BD5DAD4152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5378" y="784224"/>
            <a:ext cx="487363" cy="487363"/>
          </a:xfrm>
          <a:prstGeom prst="rect">
            <a:avLst/>
          </a:prstGeom>
        </p:spPr>
      </p:pic>
    </p:spTree>
    <p:extLst>
      <p:ext uri="{BB962C8B-B14F-4D97-AF65-F5344CB8AC3E}">
        <p14:creationId xmlns:p14="http://schemas.microsoft.com/office/powerpoint/2010/main" val="593703462"/>
      </p:ext>
    </p:extLst>
  </p:cSld>
  <p:clrMapOvr>
    <a:masterClrMapping/>
  </p:clrMapOvr>
  <mc:AlternateContent xmlns:mc="http://schemas.openxmlformats.org/markup-compatibility/2006">
    <mc:Choice xmlns:p14="http://schemas.microsoft.com/office/powerpoint/2010/main" Requires="p14">
      <p:transition spd="slow" p14:dur="2000" advTm="37970"/>
    </mc:Choice>
    <mc:Fallback>
      <p:transition spd="slow" advTm="37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4CA4-7005-4A88-B3A3-6CA641A9D276}"/>
              </a:ext>
            </a:extLst>
          </p:cNvPr>
          <p:cNvSpPr>
            <a:spLocks noGrp="1"/>
          </p:cNvSpPr>
          <p:nvPr>
            <p:ph type="title"/>
          </p:nvPr>
        </p:nvSpPr>
        <p:spPr/>
        <p:txBody>
          <a:bodyPr/>
          <a:lstStyle/>
          <a:p>
            <a:r>
              <a:rPr lang="en-US" dirty="0"/>
              <a:t>Design mistakes continue</a:t>
            </a:r>
          </a:p>
        </p:txBody>
      </p:sp>
      <p:sp>
        <p:nvSpPr>
          <p:cNvPr id="3" name="Content Placeholder 2">
            <a:extLst>
              <a:ext uri="{FF2B5EF4-FFF2-40B4-BE49-F238E27FC236}">
                <a16:creationId xmlns:a16="http://schemas.microsoft.com/office/drawing/2014/main" id="{A512AD8D-BBE0-4F1B-BFB1-A667404F3BB7}"/>
              </a:ext>
            </a:extLst>
          </p:cNvPr>
          <p:cNvSpPr>
            <a:spLocks noGrp="1"/>
          </p:cNvSpPr>
          <p:nvPr>
            <p:ph idx="1"/>
          </p:nvPr>
        </p:nvSpPr>
        <p:spPr/>
        <p:txBody>
          <a:bodyPr>
            <a:normAutofit fontScale="62500" lnSpcReduction="20000"/>
          </a:bodyPr>
          <a:lstStyle/>
          <a:p>
            <a:r>
              <a:rPr lang="en-US" dirty="0"/>
              <a:t>Items and abilities are unbalanced </a:t>
            </a:r>
          </a:p>
          <a:p>
            <a:r>
              <a:rPr lang="en-US" dirty="0"/>
              <a:t>One spell ultima can cause everyone to be spin or crash depending on its level, you can get it even in first place</a:t>
            </a:r>
          </a:p>
          <a:p>
            <a:r>
              <a:rPr lang="en-US" dirty="0"/>
              <a:t>There is only one item you can fire behind</a:t>
            </a:r>
          </a:p>
          <a:p>
            <a:r>
              <a:rPr lang="en-US" dirty="0"/>
              <a:t>Half of the items are useless when you are in first place</a:t>
            </a:r>
          </a:p>
          <a:p>
            <a:r>
              <a:rPr lang="en-US" dirty="0"/>
              <a:t>“FLAP” ability is supposed to allow you to go over off-road terrains</a:t>
            </a:r>
          </a:p>
          <a:p>
            <a:r>
              <a:rPr lang="en-US" dirty="0"/>
              <a:t>There is very little off road terrain in the entire game so its essentially useless beyond going up hills or going over ice</a:t>
            </a:r>
          </a:p>
          <a:p>
            <a:r>
              <a:rPr lang="en-US" dirty="0"/>
              <a:t>Dash while seemingly very helpful early on becomes hard to use due to the game constantly forcing you to do sudden sharp 90-degree angles in later courses</a:t>
            </a:r>
          </a:p>
          <a:p>
            <a:r>
              <a:rPr lang="en-US" dirty="0"/>
              <a:t>“MUG” ability makes stacking spells nearly impossible due to it short cool time and almost always will steal the player spell</a:t>
            </a:r>
          </a:p>
          <a:p>
            <a:r>
              <a:rPr lang="en-US" dirty="0"/>
              <a:t>“MEGA FLARE” while having the longest cool down ruins the pace of the race since it causes a long-drawn-out crash animation for everyone but the user.</a:t>
            </a:r>
          </a:p>
          <a:p>
            <a:r>
              <a:rPr lang="en-US" dirty="0"/>
              <a:t>Its also unavoidable</a:t>
            </a:r>
          </a:p>
          <a:p>
            <a:endParaRPr lang="en-US" dirty="0"/>
          </a:p>
        </p:txBody>
      </p:sp>
      <p:pic>
        <p:nvPicPr>
          <p:cNvPr id="4" name="Recorded Sound">
            <a:hlinkClick r:id="" action="ppaction://media"/>
            <a:extLst>
              <a:ext uri="{FF2B5EF4-FFF2-40B4-BE49-F238E27FC236}">
                <a16:creationId xmlns:a16="http://schemas.microsoft.com/office/drawing/2014/main" id="{5CF073DB-2033-493F-91AC-24319427A9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17271" y="784224"/>
            <a:ext cx="487363" cy="487363"/>
          </a:xfrm>
          <a:prstGeom prst="rect">
            <a:avLst/>
          </a:prstGeom>
        </p:spPr>
      </p:pic>
    </p:spTree>
    <p:extLst>
      <p:ext uri="{BB962C8B-B14F-4D97-AF65-F5344CB8AC3E}">
        <p14:creationId xmlns:p14="http://schemas.microsoft.com/office/powerpoint/2010/main" val="67539033"/>
      </p:ext>
    </p:extLst>
  </p:cSld>
  <p:clrMapOvr>
    <a:masterClrMapping/>
  </p:clrMapOvr>
  <mc:AlternateContent xmlns:mc="http://schemas.openxmlformats.org/markup-compatibility/2006">
    <mc:Choice xmlns:p14="http://schemas.microsoft.com/office/powerpoint/2010/main" Requires="p14">
      <p:transition spd="slow" p14:dur="2000" advTm="36160"/>
    </mc:Choice>
    <mc:Fallback>
      <p:transition spd="slow" advTm="36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F549-EA74-414C-AD4C-BF5A49164096}"/>
              </a:ext>
            </a:extLst>
          </p:cNvPr>
          <p:cNvSpPr>
            <a:spLocks noGrp="1"/>
          </p:cNvSpPr>
          <p:nvPr>
            <p:ph type="title"/>
          </p:nvPr>
        </p:nvSpPr>
        <p:spPr/>
        <p:txBody>
          <a:bodyPr/>
          <a:lstStyle/>
          <a:p>
            <a:r>
              <a:rPr lang="en-US" dirty="0"/>
              <a:t>Compared retrospectively to other games at the time</a:t>
            </a:r>
          </a:p>
        </p:txBody>
      </p:sp>
      <p:sp>
        <p:nvSpPr>
          <p:cNvPr id="3" name="Content Placeholder 2">
            <a:extLst>
              <a:ext uri="{FF2B5EF4-FFF2-40B4-BE49-F238E27FC236}">
                <a16:creationId xmlns:a16="http://schemas.microsoft.com/office/drawing/2014/main" id="{6074B7F8-21CA-425C-845F-CD5427585170}"/>
              </a:ext>
            </a:extLst>
          </p:cNvPr>
          <p:cNvSpPr>
            <a:spLocks noGrp="1"/>
          </p:cNvSpPr>
          <p:nvPr>
            <p:ph idx="1"/>
          </p:nvPr>
        </p:nvSpPr>
        <p:spPr/>
        <p:txBody>
          <a:bodyPr>
            <a:normAutofit fontScale="92500" lnSpcReduction="10000"/>
          </a:bodyPr>
          <a:lstStyle/>
          <a:p>
            <a:r>
              <a:rPr lang="en-US" dirty="0"/>
              <a:t>To say </a:t>
            </a:r>
            <a:r>
              <a:rPr lang="en-US" dirty="0" err="1"/>
              <a:t>Chocobo</a:t>
            </a:r>
            <a:r>
              <a:rPr lang="en-US" dirty="0"/>
              <a:t> racing had stiff competition is an understatement</a:t>
            </a:r>
          </a:p>
          <a:p>
            <a:r>
              <a:rPr lang="en-US" dirty="0"/>
              <a:t>It NA it came out after crash CTR was released. Beating </a:t>
            </a:r>
            <a:r>
              <a:rPr lang="en-US" dirty="0" err="1"/>
              <a:t>Chocobo</a:t>
            </a:r>
            <a:r>
              <a:rPr lang="en-US" dirty="0"/>
              <a:t> racing in nearly every aspect</a:t>
            </a:r>
          </a:p>
          <a:p>
            <a:r>
              <a:rPr lang="en-US" dirty="0" err="1"/>
              <a:t>Chocobo</a:t>
            </a:r>
            <a:r>
              <a:rPr lang="en-US" dirty="0"/>
              <a:t> racing also lack the depth of other arcade racers,</a:t>
            </a:r>
          </a:p>
          <a:p>
            <a:r>
              <a:rPr lang="en-US" dirty="0"/>
              <a:t>There's no driving techniques to help you go faster</a:t>
            </a:r>
          </a:p>
          <a:p>
            <a:r>
              <a:rPr lang="en-US" dirty="0"/>
              <a:t>Standards techniques like drift boosting are not in </a:t>
            </a:r>
            <a:r>
              <a:rPr lang="en-US" dirty="0" err="1"/>
              <a:t>Chocobo</a:t>
            </a:r>
            <a:r>
              <a:rPr lang="en-US" dirty="0"/>
              <a:t> racing.</a:t>
            </a:r>
          </a:p>
          <a:p>
            <a:r>
              <a:rPr lang="en-US" dirty="0"/>
              <a:t>While good enough to not be considered </a:t>
            </a:r>
            <a:r>
              <a:rPr lang="en-US" dirty="0" err="1"/>
              <a:t>shovelware</a:t>
            </a:r>
            <a:r>
              <a:rPr lang="en-US" dirty="0"/>
              <a:t>, it is not a good game compared to other arcade racers at the time due to a lack of content, balance and any depth to the gameplay</a:t>
            </a:r>
          </a:p>
          <a:p>
            <a:r>
              <a:rPr lang="en-US" dirty="0"/>
              <a:t>Its especially lackluster when compared to Mario Kart 64 and Crash CTR.</a:t>
            </a:r>
          </a:p>
        </p:txBody>
      </p:sp>
      <p:pic>
        <p:nvPicPr>
          <p:cNvPr id="4" name="Recorded Sound">
            <a:hlinkClick r:id="" action="ppaction://media"/>
            <a:extLst>
              <a:ext uri="{FF2B5EF4-FFF2-40B4-BE49-F238E27FC236}">
                <a16:creationId xmlns:a16="http://schemas.microsoft.com/office/drawing/2014/main" id="{B7A48B00-478C-405E-9FD7-65AE5B34F2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4156" y="1027112"/>
            <a:ext cx="487363" cy="487363"/>
          </a:xfrm>
          <a:prstGeom prst="rect">
            <a:avLst/>
          </a:prstGeom>
        </p:spPr>
      </p:pic>
    </p:spTree>
    <p:extLst>
      <p:ext uri="{BB962C8B-B14F-4D97-AF65-F5344CB8AC3E}">
        <p14:creationId xmlns:p14="http://schemas.microsoft.com/office/powerpoint/2010/main" val="1546952788"/>
      </p:ext>
    </p:extLst>
  </p:cSld>
  <p:clrMapOvr>
    <a:masterClrMapping/>
  </p:clrMapOvr>
  <mc:AlternateContent xmlns:mc="http://schemas.openxmlformats.org/markup-compatibility/2006">
    <mc:Choice xmlns:p14="http://schemas.microsoft.com/office/powerpoint/2010/main" Requires="p14">
      <p:transition spd="slow" p14:dur="2000" advTm="25268"/>
    </mc:Choice>
    <mc:Fallback>
      <p:transition spd="slow" advTm="25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CE26-0F66-4230-AF69-27CDDA74AC00}"/>
              </a:ext>
            </a:extLst>
          </p:cNvPr>
          <p:cNvSpPr>
            <a:spLocks noGrp="1"/>
          </p:cNvSpPr>
          <p:nvPr>
            <p:ph type="title"/>
          </p:nvPr>
        </p:nvSpPr>
        <p:spPr/>
        <p:txBody>
          <a:bodyPr/>
          <a:lstStyle/>
          <a:p>
            <a:r>
              <a:rPr lang="en-US" dirty="0"/>
              <a:t>Audience </a:t>
            </a:r>
          </a:p>
        </p:txBody>
      </p:sp>
      <p:sp>
        <p:nvSpPr>
          <p:cNvPr id="3" name="Content Placeholder 2">
            <a:extLst>
              <a:ext uri="{FF2B5EF4-FFF2-40B4-BE49-F238E27FC236}">
                <a16:creationId xmlns:a16="http://schemas.microsoft.com/office/drawing/2014/main" id="{0DE045D6-C569-4A91-90E0-2C8CE6243450}"/>
              </a:ext>
            </a:extLst>
          </p:cNvPr>
          <p:cNvSpPr>
            <a:spLocks noGrp="1"/>
          </p:cNvSpPr>
          <p:nvPr>
            <p:ph idx="1"/>
          </p:nvPr>
        </p:nvSpPr>
        <p:spPr/>
        <p:txBody>
          <a:bodyPr/>
          <a:lstStyle/>
          <a:p>
            <a:r>
              <a:rPr lang="en-US" dirty="0"/>
              <a:t>It was aimed at kids who were a fan of the final fantasy series at the time and racing games</a:t>
            </a:r>
          </a:p>
          <a:p>
            <a:r>
              <a:rPr lang="en-US" dirty="0"/>
              <a:t>Especially if they were a fan of the </a:t>
            </a:r>
            <a:r>
              <a:rPr lang="en-US" dirty="0" err="1"/>
              <a:t>chocobo</a:t>
            </a:r>
            <a:r>
              <a:rPr lang="en-US" dirty="0"/>
              <a:t> story series like </a:t>
            </a:r>
            <a:r>
              <a:rPr lang="en-US" dirty="0" err="1"/>
              <a:t>chocobo</a:t>
            </a:r>
            <a:r>
              <a:rPr lang="en-US" dirty="0"/>
              <a:t> dungeon.</a:t>
            </a:r>
          </a:p>
          <a:p>
            <a:r>
              <a:rPr lang="en-US" dirty="0"/>
              <a:t>Sound design and visuals are colorful and appealing to kids </a:t>
            </a:r>
          </a:p>
        </p:txBody>
      </p:sp>
      <p:pic>
        <p:nvPicPr>
          <p:cNvPr id="4" name="Recorded Sound">
            <a:hlinkClick r:id="" action="ppaction://media"/>
            <a:extLst>
              <a:ext uri="{FF2B5EF4-FFF2-40B4-BE49-F238E27FC236}">
                <a16:creationId xmlns:a16="http://schemas.microsoft.com/office/drawing/2014/main" id="{1249CBB0-88F4-41AD-B0F1-674EC67F96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83672" y="784224"/>
            <a:ext cx="487363" cy="487363"/>
          </a:xfrm>
          <a:prstGeom prst="rect">
            <a:avLst/>
          </a:prstGeom>
        </p:spPr>
      </p:pic>
    </p:spTree>
    <p:extLst>
      <p:ext uri="{BB962C8B-B14F-4D97-AF65-F5344CB8AC3E}">
        <p14:creationId xmlns:p14="http://schemas.microsoft.com/office/powerpoint/2010/main" val="1002298577"/>
      </p:ext>
    </p:extLst>
  </p:cSld>
  <p:clrMapOvr>
    <a:masterClrMapping/>
  </p:clrMapOvr>
  <mc:AlternateContent xmlns:mc="http://schemas.openxmlformats.org/markup-compatibility/2006">
    <mc:Choice xmlns:p14="http://schemas.microsoft.com/office/powerpoint/2010/main" Requires="p14">
      <p:transition spd="slow" p14:dur="2000" advTm="13111"/>
    </mc:Choice>
    <mc:Fallback>
      <p:transition spd="slow" advTm="13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D127-54E4-4888-ABC0-A4F8DF8181D1}"/>
              </a:ext>
            </a:extLst>
          </p:cNvPr>
          <p:cNvSpPr>
            <a:spLocks noGrp="1"/>
          </p:cNvSpPr>
          <p:nvPr>
            <p:ph type="title"/>
          </p:nvPr>
        </p:nvSpPr>
        <p:spPr/>
        <p:txBody>
          <a:bodyPr/>
          <a:lstStyle/>
          <a:p>
            <a:r>
              <a:rPr lang="en-US" dirty="0"/>
              <a:t>strengths</a:t>
            </a:r>
          </a:p>
        </p:txBody>
      </p:sp>
      <p:sp>
        <p:nvSpPr>
          <p:cNvPr id="3" name="Content Placeholder 2">
            <a:extLst>
              <a:ext uri="{FF2B5EF4-FFF2-40B4-BE49-F238E27FC236}">
                <a16:creationId xmlns:a16="http://schemas.microsoft.com/office/drawing/2014/main" id="{4A100244-6F82-4D6E-9C00-F736ED4D586F}"/>
              </a:ext>
            </a:extLst>
          </p:cNvPr>
          <p:cNvSpPr>
            <a:spLocks noGrp="1"/>
          </p:cNvSpPr>
          <p:nvPr>
            <p:ph idx="1"/>
          </p:nvPr>
        </p:nvSpPr>
        <p:spPr/>
        <p:txBody>
          <a:bodyPr/>
          <a:lstStyle/>
          <a:p>
            <a:r>
              <a:rPr lang="en-US" dirty="0"/>
              <a:t>Visually the game has a strong sense of style, with each character looking unique, </a:t>
            </a:r>
          </a:p>
          <a:p>
            <a:r>
              <a:rPr lang="en-US" dirty="0"/>
              <a:t>Story modes were also rare for arcade racers at the time</a:t>
            </a:r>
          </a:p>
          <a:p>
            <a:r>
              <a:rPr lang="en-US" dirty="0"/>
              <a:t>Despite lacking in content there is a surprising amount to unlock as each non secret character has their own grand Prix victory cutscene, and there are also 8 secret characters</a:t>
            </a:r>
          </a:p>
          <a:p>
            <a:r>
              <a:rPr lang="en-US" dirty="0"/>
              <a:t>the ability and item system is also unique compared to other racing games.</a:t>
            </a:r>
          </a:p>
        </p:txBody>
      </p:sp>
      <p:pic>
        <p:nvPicPr>
          <p:cNvPr id="4" name="Recorded Sound">
            <a:hlinkClick r:id="" action="ppaction://media"/>
            <a:extLst>
              <a:ext uri="{FF2B5EF4-FFF2-40B4-BE49-F238E27FC236}">
                <a16:creationId xmlns:a16="http://schemas.microsoft.com/office/drawing/2014/main" id="{FE0D8102-30D6-495A-A05B-681DD41020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09651" y="681037"/>
            <a:ext cx="487363" cy="487363"/>
          </a:xfrm>
          <a:prstGeom prst="rect">
            <a:avLst/>
          </a:prstGeom>
        </p:spPr>
      </p:pic>
    </p:spTree>
    <p:extLst>
      <p:ext uri="{BB962C8B-B14F-4D97-AF65-F5344CB8AC3E}">
        <p14:creationId xmlns:p14="http://schemas.microsoft.com/office/powerpoint/2010/main" val="378429582"/>
      </p:ext>
    </p:extLst>
  </p:cSld>
  <p:clrMapOvr>
    <a:masterClrMapping/>
  </p:clrMapOvr>
  <mc:AlternateContent xmlns:mc="http://schemas.openxmlformats.org/markup-compatibility/2006">
    <mc:Choice xmlns:p14="http://schemas.microsoft.com/office/powerpoint/2010/main" Requires="p14">
      <p:transition spd="slow" p14:dur="2000" advTm="26510"/>
    </mc:Choice>
    <mc:Fallback>
      <p:transition spd="slow" advTm="2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5D41-1E6E-40A5-A1A0-888E5A5C13CD}"/>
              </a:ext>
            </a:extLst>
          </p:cNvPr>
          <p:cNvSpPr>
            <a:spLocks noGrp="1"/>
          </p:cNvSpPr>
          <p:nvPr>
            <p:ph type="title"/>
          </p:nvPr>
        </p:nvSpPr>
        <p:spPr/>
        <p:txBody>
          <a:bodyPr/>
          <a:lstStyle/>
          <a:p>
            <a:r>
              <a:rPr lang="en-US" dirty="0"/>
              <a:t>weakness</a:t>
            </a:r>
          </a:p>
        </p:txBody>
      </p:sp>
      <p:sp>
        <p:nvSpPr>
          <p:cNvPr id="3" name="Content Placeholder 2">
            <a:extLst>
              <a:ext uri="{FF2B5EF4-FFF2-40B4-BE49-F238E27FC236}">
                <a16:creationId xmlns:a16="http://schemas.microsoft.com/office/drawing/2014/main" id="{BBCEC7E3-12F4-49B3-B96F-6CFEE3CDBDD7}"/>
              </a:ext>
            </a:extLst>
          </p:cNvPr>
          <p:cNvSpPr>
            <a:spLocks noGrp="1"/>
          </p:cNvSpPr>
          <p:nvPr>
            <p:ph idx="1"/>
          </p:nvPr>
        </p:nvSpPr>
        <p:spPr/>
        <p:txBody>
          <a:bodyPr/>
          <a:lstStyle/>
          <a:p>
            <a:r>
              <a:rPr lang="en-US" dirty="0"/>
              <a:t>lack of meaningful things to do in the game</a:t>
            </a:r>
          </a:p>
          <a:p>
            <a:r>
              <a:rPr lang="en-US" dirty="0"/>
              <a:t>lack of any depth in the racing</a:t>
            </a:r>
          </a:p>
          <a:p>
            <a:r>
              <a:rPr lang="en-US" dirty="0"/>
              <a:t>Ability and items are unbalanced, and races more often come down to luck then skill</a:t>
            </a:r>
          </a:p>
          <a:p>
            <a:r>
              <a:rPr lang="en-US" dirty="0"/>
              <a:t>Most of the tracks are visually uninteresting and are corridors with a few exception</a:t>
            </a:r>
          </a:p>
          <a:p>
            <a:r>
              <a:rPr lang="en-US" dirty="0"/>
              <a:t>Tracks are designed poorly with very little shortcuts and often just have unnecessary amount of turns</a:t>
            </a:r>
          </a:p>
          <a:p>
            <a:r>
              <a:rPr lang="en-US" dirty="0"/>
              <a:t>Lacks rubber banding in the CPUS and items</a:t>
            </a:r>
          </a:p>
        </p:txBody>
      </p:sp>
      <p:pic>
        <p:nvPicPr>
          <p:cNvPr id="4" name="Recorded Sound">
            <a:hlinkClick r:id="" action="ppaction://media"/>
            <a:extLst>
              <a:ext uri="{FF2B5EF4-FFF2-40B4-BE49-F238E27FC236}">
                <a16:creationId xmlns:a16="http://schemas.microsoft.com/office/drawing/2014/main" id="{DEF12546-C415-42C9-BB37-B14B645C82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62830" y="784224"/>
            <a:ext cx="487363" cy="487363"/>
          </a:xfrm>
          <a:prstGeom prst="rect">
            <a:avLst/>
          </a:prstGeom>
        </p:spPr>
      </p:pic>
    </p:spTree>
    <p:extLst>
      <p:ext uri="{BB962C8B-B14F-4D97-AF65-F5344CB8AC3E}">
        <p14:creationId xmlns:p14="http://schemas.microsoft.com/office/powerpoint/2010/main" val="1647782012"/>
      </p:ext>
    </p:extLst>
  </p:cSld>
  <p:clrMapOvr>
    <a:masterClrMapping/>
  </p:clrMapOvr>
  <mc:AlternateContent xmlns:mc="http://schemas.openxmlformats.org/markup-compatibility/2006">
    <mc:Choice xmlns:p14="http://schemas.microsoft.com/office/powerpoint/2010/main" Requires="p14">
      <p:transition spd="slow" p14:dur="2000" advTm="26914"/>
    </mc:Choice>
    <mc:Fallback>
      <p:transition spd="slow" advTm="26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FC8A-5322-4B65-8709-8ABAF19BE793}"/>
              </a:ext>
            </a:extLst>
          </p:cNvPr>
          <p:cNvSpPr>
            <a:spLocks noGrp="1"/>
          </p:cNvSpPr>
          <p:nvPr>
            <p:ph type="title"/>
          </p:nvPr>
        </p:nvSpPr>
        <p:spPr/>
        <p:txBody>
          <a:bodyPr/>
          <a:lstStyle/>
          <a:p>
            <a:r>
              <a:rPr lang="en-US" dirty="0"/>
              <a:t>Is the game worth purchasing?</a:t>
            </a:r>
          </a:p>
        </p:txBody>
      </p:sp>
      <p:sp>
        <p:nvSpPr>
          <p:cNvPr id="3" name="Content Placeholder 2">
            <a:extLst>
              <a:ext uri="{FF2B5EF4-FFF2-40B4-BE49-F238E27FC236}">
                <a16:creationId xmlns:a16="http://schemas.microsoft.com/office/drawing/2014/main" id="{B9EB0AF8-293E-439C-9249-365F39060D2F}"/>
              </a:ext>
            </a:extLst>
          </p:cNvPr>
          <p:cNvSpPr>
            <a:spLocks noGrp="1"/>
          </p:cNvSpPr>
          <p:nvPr>
            <p:ph idx="1"/>
          </p:nvPr>
        </p:nvSpPr>
        <p:spPr/>
        <p:txBody>
          <a:bodyPr/>
          <a:lstStyle/>
          <a:p>
            <a:r>
              <a:rPr lang="en-US" dirty="0"/>
              <a:t>Unless your curious, a ps1 game collector, or a fan of final fantasy then there is nothing here for you</a:t>
            </a:r>
          </a:p>
          <a:p>
            <a:r>
              <a:rPr lang="en-US" dirty="0"/>
              <a:t>If you were interested in it, it would need to be in the 10-dollar range for it to be worth the money.</a:t>
            </a:r>
          </a:p>
        </p:txBody>
      </p:sp>
      <p:pic>
        <p:nvPicPr>
          <p:cNvPr id="4" name="Recorded Sound">
            <a:hlinkClick r:id="" action="ppaction://media"/>
            <a:extLst>
              <a:ext uri="{FF2B5EF4-FFF2-40B4-BE49-F238E27FC236}">
                <a16:creationId xmlns:a16="http://schemas.microsoft.com/office/drawing/2014/main" id="{4371EA01-4EBA-4C8D-9A8B-6E0C6E1F5D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4515" y="784224"/>
            <a:ext cx="487363" cy="487363"/>
          </a:xfrm>
          <a:prstGeom prst="rect">
            <a:avLst/>
          </a:prstGeom>
        </p:spPr>
      </p:pic>
    </p:spTree>
    <p:extLst>
      <p:ext uri="{BB962C8B-B14F-4D97-AF65-F5344CB8AC3E}">
        <p14:creationId xmlns:p14="http://schemas.microsoft.com/office/powerpoint/2010/main" val="4287271545"/>
      </p:ext>
    </p:extLst>
  </p:cSld>
  <p:clrMapOvr>
    <a:masterClrMapping/>
  </p:clrMapOvr>
  <mc:AlternateContent xmlns:mc="http://schemas.openxmlformats.org/markup-compatibility/2006">
    <mc:Choice xmlns:p14="http://schemas.microsoft.com/office/powerpoint/2010/main" Requires="p14">
      <p:transition spd="slow" p14:dur="2000" advTm="22337"/>
    </mc:Choice>
    <mc:Fallback>
      <p:transition spd="slow" advTm="22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EFCD-253B-4713-9F02-40879BF6927E}"/>
              </a:ext>
            </a:extLst>
          </p:cNvPr>
          <p:cNvSpPr>
            <a:spLocks noGrp="1"/>
          </p:cNvSpPr>
          <p:nvPr>
            <p:ph type="title"/>
          </p:nvPr>
        </p:nvSpPr>
        <p:spPr/>
        <p:txBody>
          <a:bodyPr/>
          <a:lstStyle/>
          <a:p>
            <a:r>
              <a:rPr lang="en-US" dirty="0"/>
              <a:t>How to improve the game</a:t>
            </a:r>
          </a:p>
        </p:txBody>
      </p:sp>
      <p:sp>
        <p:nvSpPr>
          <p:cNvPr id="3" name="Content Placeholder 2">
            <a:extLst>
              <a:ext uri="{FF2B5EF4-FFF2-40B4-BE49-F238E27FC236}">
                <a16:creationId xmlns:a16="http://schemas.microsoft.com/office/drawing/2014/main" id="{1FBB866F-E72D-4AE0-95DC-A3C0BFDDE11A}"/>
              </a:ext>
            </a:extLst>
          </p:cNvPr>
          <p:cNvSpPr>
            <a:spLocks noGrp="1"/>
          </p:cNvSpPr>
          <p:nvPr>
            <p:ph idx="1"/>
          </p:nvPr>
        </p:nvSpPr>
        <p:spPr/>
        <p:txBody>
          <a:bodyPr/>
          <a:lstStyle/>
          <a:p>
            <a:r>
              <a:rPr lang="en-US" dirty="0"/>
              <a:t>Adding more tracks would help improve the game a lot</a:t>
            </a:r>
          </a:p>
          <a:p>
            <a:r>
              <a:rPr lang="en-US" dirty="0"/>
              <a:t>Rebalancing items and abilities would also be a plus</a:t>
            </a:r>
          </a:p>
          <a:p>
            <a:r>
              <a:rPr lang="en-US" dirty="0"/>
              <a:t>Making the tracks have more hazards, alternative paths, visually more stuff going on, and are better designed with everyone abilities in mind would also help make the game better overall.</a:t>
            </a:r>
          </a:p>
          <a:p>
            <a:endParaRPr lang="en-US" dirty="0"/>
          </a:p>
        </p:txBody>
      </p:sp>
      <p:pic>
        <p:nvPicPr>
          <p:cNvPr id="4" name="Recorded Sound">
            <a:hlinkClick r:id="" action="ppaction://media"/>
            <a:extLst>
              <a:ext uri="{FF2B5EF4-FFF2-40B4-BE49-F238E27FC236}">
                <a16:creationId xmlns:a16="http://schemas.microsoft.com/office/drawing/2014/main" id="{21031DFE-2713-4DB2-846B-E208B4FB21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74999" y="784224"/>
            <a:ext cx="487363" cy="487363"/>
          </a:xfrm>
          <a:prstGeom prst="rect">
            <a:avLst/>
          </a:prstGeom>
        </p:spPr>
      </p:pic>
    </p:spTree>
    <p:extLst>
      <p:ext uri="{BB962C8B-B14F-4D97-AF65-F5344CB8AC3E}">
        <p14:creationId xmlns:p14="http://schemas.microsoft.com/office/powerpoint/2010/main" val="661326465"/>
      </p:ext>
    </p:extLst>
  </p:cSld>
  <p:clrMapOvr>
    <a:masterClrMapping/>
  </p:clrMapOvr>
  <mc:AlternateContent xmlns:mc="http://schemas.openxmlformats.org/markup-compatibility/2006">
    <mc:Choice xmlns:p14="http://schemas.microsoft.com/office/powerpoint/2010/main" Requires="p14">
      <p:transition spd="slow" p14:dur="2000" advTm="22564"/>
    </mc:Choice>
    <mc:Fallback>
      <p:transition spd="slow" advTm="22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27D2-C129-4CB7-A879-4B9790526CA4}"/>
              </a:ext>
            </a:extLst>
          </p:cNvPr>
          <p:cNvSpPr>
            <a:spLocks noGrp="1"/>
          </p:cNvSpPr>
          <p:nvPr>
            <p:ph type="title"/>
          </p:nvPr>
        </p:nvSpPr>
        <p:spPr/>
        <p:txBody>
          <a:bodyPr/>
          <a:lstStyle/>
          <a:p>
            <a:r>
              <a:rPr lang="en-US" dirty="0"/>
              <a:t>Basic info</a:t>
            </a:r>
          </a:p>
        </p:txBody>
      </p:sp>
      <p:sp>
        <p:nvSpPr>
          <p:cNvPr id="3" name="Content Placeholder 2">
            <a:extLst>
              <a:ext uri="{FF2B5EF4-FFF2-40B4-BE49-F238E27FC236}">
                <a16:creationId xmlns:a16="http://schemas.microsoft.com/office/drawing/2014/main" id="{570B7406-28B2-43F4-8CED-EDD3E3952F2F}"/>
              </a:ext>
            </a:extLst>
          </p:cNvPr>
          <p:cNvSpPr>
            <a:spLocks noGrp="1"/>
          </p:cNvSpPr>
          <p:nvPr>
            <p:ph idx="1"/>
          </p:nvPr>
        </p:nvSpPr>
        <p:spPr>
          <a:xfrm>
            <a:off x="838200" y="1815797"/>
            <a:ext cx="10515600" cy="4351338"/>
          </a:xfrm>
        </p:spPr>
        <p:txBody>
          <a:bodyPr/>
          <a:lstStyle/>
          <a:p>
            <a:r>
              <a:rPr lang="en-US" dirty="0"/>
              <a:t>Game title: </a:t>
            </a:r>
            <a:r>
              <a:rPr lang="en-US" dirty="0" err="1"/>
              <a:t>Chocobo</a:t>
            </a:r>
            <a:r>
              <a:rPr lang="en-US" dirty="0"/>
              <a:t> Racing</a:t>
            </a:r>
          </a:p>
          <a:p>
            <a:r>
              <a:rPr lang="en-US" dirty="0"/>
              <a:t>Developers: </a:t>
            </a:r>
            <a:r>
              <a:rPr lang="en-US" dirty="0" err="1"/>
              <a:t>Squaresoft</a:t>
            </a:r>
            <a:r>
              <a:rPr lang="en-US" dirty="0"/>
              <a:t> (currently Square </a:t>
            </a:r>
            <a:r>
              <a:rPr lang="en-US" dirty="0" err="1"/>
              <a:t>Enix</a:t>
            </a:r>
            <a:r>
              <a:rPr lang="en-US" dirty="0"/>
              <a:t>)</a:t>
            </a:r>
          </a:p>
          <a:p>
            <a:r>
              <a:rPr lang="en-US" dirty="0"/>
              <a:t>Type : Racing/Arcade</a:t>
            </a:r>
          </a:p>
          <a:p>
            <a:r>
              <a:rPr lang="en-US" dirty="0"/>
              <a:t>Required Hardware: PS1</a:t>
            </a:r>
          </a:p>
          <a:p>
            <a:r>
              <a:rPr lang="en-US" dirty="0"/>
              <a:t>Actual hardware: ps1</a:t>
            </a:r>
          </a:p>
          <a:p>
            <a:r>
              <a:rPr lang="en-US" dirty="0"/>
              <a:t>Price: copies are no longer being sold so you can only buy them at secondhand shops where the prices may vary depending on conditions and quality.</a:t>
            </a:r>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F496F5AA-786A-4AAF-9D69-A890997A7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877" y="38351"/>
            <a:ext cx="3251322" cy="2167548"/>
          </a:xfrm>
          <a:prstGeom prst="rect">
            <a:avLst/>
          </a:prstGeom>
        </p:spPr>
      </p:pic>
      <p:pic>
        <p:nvPicPr>
          <p:cNvPr id="8" name="Recorded Sound">
            <a:hlinkClick r:id="" action="ppaction://media"/>
            <a:extLst>
              <a:ext uri="{FF2B5EF4-FFF2-40B4-BE49-F238E27FC236}">
                <a16:creationId xmlns:a16="http://schemas.microsoft.com/office/drawing/2014/main" id="{1EB77E3E-5FA2-4BAD-BA90-4193A5F3F9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9209" y="5804881"/>
            <a:ext cx="487363" cy="487363"/>
          </a:xfrm>
          <a:prstGeom prst="rect">
            <a:avLst/>
          </a:prstGeom>
        </p:spPr>
      </p:pic>
    </p:spTree>
    <p:extLst>
      <p:ext uri="{BB962C8B-B14F-4D97-AF65-F5344CB8AC3E}">
        <p14:creationId xmlns:p14="http://schemas.microsoft.com/office/powerpoint/2010/main" val="667392489"/>
      </p:ext>
    </p:extLst>
  </p:cSld>
  <p:clrMapOvr>
    <a:masterClrMapping/>
  </p:clrMapOvr>
  <mc:AlternateContent xmlns:mc="http://schemas.openxmlformats.org/markup-compatibility/2006">
    <mc:Choice xmlns:p14="http://schemas.microsoft.com/office/powerpoint/2010/main" Requires="p14">
      <p:transition spd="slow" p14:dur="2000" advTm="4259"/>
    </mc:Choice>
    <mc:Fallback>
      <p:transition spd="slow" advTm="4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5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76FE-A4F2-4535-9D14-9C71DC08C4B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C844E07-11B6-4D1E-B72C-E8D22D1484C9}"/>
              </a:ext>
            </a:extLst>
          </p:cNvPr>
          <p:cNvSpPr>
            <a:spLocks noGrp="1"/>
          </p:cNvSpPr>
          <p:nvPr>
            <p:ph idx="1"/>
          </p:nvPr>
        </p:nvSpPr>
        <p:spPr/>
        <p:txBody>
          <a:bodyPr/>
          <a:lstStyle/>
          <a:p>
            <a:r>
              <a:rPr lang="en-US" dirty="0"/>
              <a:t>Its an arcade racing game featuring final fantasy characters</a:t>
            </a:r>
          </a:p>
          <a:p>
            <a:r>
              <a:rPr lang="en-US" dirty="0"/>
              <a:t>Is part of the </a:t>
            </a:r>
            <a:r>
              <a:rPr lang="en-US" dirty="0" err="1"/>
              <a:t>Chocobo</a:t>
            </a:r>
            <a:r>
              <a:rPr lang="en-US" dirty="0"/>
              <a:t> spin off series</a:t>
            </a:r>
          </a:p>
          <a:p>
            <a:r>
              <a:rPr lang="en-US" dirty="0"/>
              <a:t>No installation required, you just pop the disc into the ps1 and start playing</a:t>
            </a:r>
          </a:p>
          <a:p>
            <a:r>
              <a:rPr lang="en-US" dirty="0"/>
              <a:t>I lost the manual to the game but its is not needed as the game teaches you all the basic mechanics of the game in the story mode</a:t>
            </a:r>
          </a:p>
          <a:p>
            <a:r>
              <a:rPr lang="en-US" dirty="0"/>
              <a:t>You win a race by being the first one to do 3 laps around the track</a:t>
            </a:r>
          </a:p>
          <a:p>
            <a:r>
              <a:rPr lang="en-US" dirty="0"/>
              <a:t> did not encounter any bugs when playing the game so its very stable from what I remember and what I played for the review.</a:t>
            </a:r>
          </a:p>
        </p:txBody>
      </p:sp>
      <p:pic>
        <p:nvPicPr>
          <p:cNvPr id="4" name="Recorded Sound">
            <a:hlinkClick r:id="" action="ppaction://media"/>
            <a:extLst>
              <a:ext uri="{FF2B5EF4-FFF2-40B4-BE49-F238E27FC236}">
                <a16:creationId xmlns:a16="http://schemas.microsoft.com/office/drawing/2014/main" id="{E26B281D-71C1-4532-827F-33BA74FC88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31272" y="681037"/>
            <a:ext cx="487363" cy="487363"/>
          </a:xfrm>
          <a:prstGeom prst="rect">
            <a:avLst/>
          </a:prstGeom>
        </p:spPr>
      </p:pic>
    </p:spTree>
    <p:extLst>
      <p:ext uri="{BB962C8B-B14F-4D97-AF65-F5344CB8AC3E}">
        <p14:creationId xmlns:p14="http://schemas.microsoft.com/office/powerpoint/2010/main" val="3725120632"/>
      </p:ext>
    </p:extLst>
  </p:cSld>
  <p:clrMapOvr>
    <a:masterClrMapping/>
  </p:clrMapOvr>
  <mc:AlternateContent xmlns:mc="http://schemas.openxmlformats.org/markup-compatibility/2006">
    <mc:Choice xmlns:p14="http://schemas.microsoft.com/office/powerpoint/2010/main" Requires="p14">
      <p:transition spd="slow" p14:dur="2000" advTm="34979"/>
    </mc:Choice>
    <mc:Fallback>
      <p:transition spd="slow" advTm="34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7D25-DB4A-4538-A39B-FFF0AB8D7F4A}"/>
              </a:ext>
            </a:extLst>
          </p:cNvPr>
          <p:cNvSpPr>
            <a:spLocks noGrp="1"/>
          </p:cNvSpPr>
          <p:nvPr>
            <p:ph type="title"/>
          </p:nvPr>
        </p:nvSpPr>
        <p:spPr/>
        <p:txBody>
          <a:bodyPr/>
          <a:lstStyle/>
          <a:p>
            <a:r>
              <a:rPr lang="en-US" dirty="0"/>
              <a:t>modes</a:t>
            </a:r>
          </a:p>
        </p:txBody>
      </p:sp>
      <p:sp>
        <p:nvSpPr>
          <p:cNvPr id="3" name="Content Placeholder 2">
            <a:extLst>
              <a:ext uri="{FF2B5EF4-FFF2-40B4-BE49-F238E27FC236}">
                <a16:creationId xmlns:a16="http://schemas.microsoft.com/office/drawing/2014/main" id="{B226C371-F272-478A-80C5-71D34E4BD84B}"/>
              </a:ext>
            </a:extLst>
          </p:cNvPr>
          <p:cNvSpPr>
            <a:spLocks noGrp="1"/>
          </p:cNvSpPr>
          <p:nvPr>
            <p:ph idx="1"/>
          </p:nvPr>
        </p:nvSpPr>
        <p:spPr/>
        <p:txBody>
          <a:bodyPr>
            <a:normAutofit fontScale="92500" lnSpcReduction="20000"/>
          </a:bodyPr>
          <a:lstStyle/>
          <a:p>
            <a:r>
              <a:rPr lang="en-US" dirty="0"/>
              <a:t>There are 5 different game mods in </a:t>
            </a:r>
            <a:r>
              <a:rPr lang="en-US" dirty="0" err="1"/>
              <a:t>Chocobo</a:t>
            </a:r>
            <a:r>
              <a:rPr lang="en-US" dirty="0"/>
              <a:t> racing</a:t>
            </a:r>
          </a:p>
          <a:p>
            <a:r>
              <a:rPr lang="en-US" dirty="0"/>
              <a:t>Story mode: self explanatory, is where you will spend majority of the game unlocking stuff, takes about 2 hours to beat, it also serves as the game's tutorial.</a:t>
            </a:r>
          </a:p>
          <a:p>
            <a:r>
              <a:rPr lang="en-US" dirty="0"/>
              <a:t>Time attack: also, self explanatory, you race around the lap for the best time per lap and best overall time</a:t>
            </a:r>
          </a:p>
          <a:p>
            <a:r>
              <a:rPr lang="en-US" dirty="0"/>
              <a:t>Vs mode: compete with multiply players or race against the computer in a single racer</a:t>
            </a:r>
          </a:p>
          <a:p>
            <a:r>
              <a:rPr lang="en-US" dirty="0"/>
              <a:t>Grand prix: choose 4 tracks to race consecutively and the one with the most overall points wins</a:t>
            </a:r>
          </a:p>
          <a:p>
            <a:r>
              <a:rPr lang="en-US" dirty="0"/>
              <a:t>Relay race: the most unique of all the modes, you can play with 2 players or a computer, you choose 3 characters each once you finish a lap with one character you switch over to the next one. </a:t>
            </a:r>
          </a:p>
          <a:p>
            <a:endParaRPr lang="en-US" dirty="0"/>
          </a:p>
        </p:txBody>
      </p:sp>
      <p:pic>
        <p:nvPicPr>
          <p:cNvPr id="4" name="Recorded Sound">
            <a:hlinkClick r:id="" action="ppaction://media"/>
            <a:extLst>
              <a:ext uri="{FF2B5EF4-FFF2-40B4-BE49-F238E27FC236}">
                <a16:creationId xmlns:a16="http://schemas.microsoft.com/office/drawing/2014/main" id="{775E1EC8-7C40-428E-BAF3-0AF38C6D1E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89524" y="784224"/>
            <a:ext cx="487363" cy="487363"/>
          </a:xfrm>
          <a:prstGeom prst="rect">
            <a:avLst/>
          </a:prstGeom>
        </p:spPr>
      </p:pic>
    </p:spTree>
    <p:extLst>
      <p:ext uri="{BB962C8B-B14F-4D97-AF65-F5344CB8AC3E}">
        <p14:creationId xmlns:p14="http://schemas.microsoft.com/office/powerpoint/2010/main" val="2796587531"/>
      </p:ext>
    </p:extLst>
  </p:cSld>
  <p:clrMapOvr>
    <a:masterClrMapping/>
  </p:clrMapOvr>
  <mc:AlternateContent xmlns:mc="http://schemas.openxmlformats.org/markup-compatibility/2006">
    <mc:Choice xmlns:p14="http://schemas.microsoft.com/office/powerpoint/2010/main" Requires="p14">
      <p:transition spd="slow" p14:dur="2000" advTm="21024"/>
    </mc:Choice>
    <mc:Fallback>
      <p:transition spd="slow" advTm="21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3379-2F2B-477B-801C-136E7B9BD469}"/>
              </a:ext>
            </a:extLst>
          </p:cNvPr>
          <p:cNvSpPr>
            <a:spLocks noGrp="1"/>
          </p:cNvSpPr>
          <p:nvPr>
            <p:ph type="title"/>
          </p:nvPr>
        </p:nvSpPr>
        <p:spPr/>
        <p:txBody>
          <a:bodyPr/>
          <a:lstStyle/>
          <a:p>
            <a:r>
              <a:rPr lang="en-US" dirty="0"/>
              <a:t>Story</a:t>
            </a:r>
          </a:p>
        </p:txBody>
      </p:sp>
      <p:sp>
        <p:nvSpPr>
          <p:cNvPr id="3" name="Content Placeholder 2">
            <a:extLst>
              <a:ext uri="{FF2B5EF4-FFF2-40B4-BE49-F238E27FC236}">
                <a16:creationId xmlns:a16="http://schemas.microsoft.com/office/drawing/2014/main" id="{B84EB3AA-AE4A-4E61-96A1-6E24398F68EC}"/>
              </a:ext>
            </a:extLst>
          </p:cNvPr>
          <p:cNvSpPr>
            <a:spLocks noGrp="1"/>
          </p:cNvSpPr>
          <p:nvPr>
            <p:ph idx="1"/>
          </p:nvPr>
        </p:nvSpPr>
        <p:spPr/>
        <p:txBody>
          <a:bodyPr>
            <a:normAutofit fontScale="92500" lnSpcReduction="20000"/>
          </a:bodyPr>
          <a:lstStyle/>
          <a:p>
            <a:r>
              <a:rPr lang="en-US" dirty="0"/>
              <a:t>Story is lighthearted and barebones, will sometimes break the 4</a:t>
            </a:r>
            <a:r>
              <a:rPr lang="en-US" baseline="30000" dirty="0"/>
              <a:t>th</a:t>
            </a:r>
            <a:r>
              <a:rPr lang="en-US" dirty="0"/>
              <a:t> wall, its also set up to make it seems like you are reading a pop-up book with each chapter being a different book</a:t>
            </a:r>
          </a:p>
          <a:p>
            <a:r>
              <a:rPr lang="en-US" dirty="0"/>
              <a:t>There is a total of 10 chapters each consisting with just one race</a:t>
            </a:r>
          </a:p>
          <a:p>
            <a:r>
              <a:rPr lang="en-US" dirty="0"/>
              <a:t>General story is that one day a </a:t>
            </a:r>
            <a:r>
              <a:rPr lang="en-US" dirty="0" err="1"/>
              <a:t>Chocobo</a:t>
            </a:r>
            <a:r>
              <a:rPr lang="en-US" dirty="0"/>
              <a:t> who is assumed to be the main character of the </a:t>
            </a:r>
            <a:r>
              <a:rPr lang="en-US" dirty="0" err="1"/>
              <a:t>Chocobo</a:t>
            </a:r>
            <a:r>
              <a:rPr lang="en-US" dirty="0"/>
              <a:t> story series (most characters and game just refers to him as </a:t>
            </a:r>
            <a:r>
              <a:rPr lang="en-US" dirty="0" err="1"/>
              <a:t>Chocobo</a:t>
            </a:r>
            <a:r>
              <a:rPr lang="en-US" dirty="0"/>
              <a:t>) received some jet skates from Cid.</a:t>
            </a:r>
          </a:p>
          <a:p>
            <a:r>
              <a:rPr lang="en-US" dirty="0"/>
              <a:t> after testing them out in a track Cid made, you are challenged by Mog the </a:t>
            </a:r>
            <a:r>
              <a:rPr lang="en-US" dirty="0" err="1"/>
              <a:t>Moogle</a:t>
            </a:r>
            <a:r>
              <a:rPr lang="en-US" dirty="0"/>
              <a:t>, who wants to take your spot as the main character of the game, after beating him you are told about the crystal around </a:t>
            </a:r>
            <a:r>
              <a:rPr lang="en-US" dirty="0" err="1"/>
              <a:t>Chocobo’s</a:t>
            </a:r>
            <a:r>
              <a:rPr lang="en-US" dirty="0"/>
              <a:t> leg which granted him the powerful ability to dash. </a:t>
            </a:r>
          </a:p>
          <a:p>
            <a:r>
              <a:rPr lang="en-US" dirty="0"/>
              <a:t>After hearing that there exists others that have these crystals Mog and </a:t>
            </a:r>
            <a:r>
              <a:rPr lang="en-US" dirty="0" err="1"/>
              <a:t>Chocobo</a:t>
            </a:r>
            <a:r>
              <a:rPr lang="en-US" dirty="0"/>
              <a:t> decided to set off on a journey to find the others</a:t>
            </a:r>
          </a:p>
        </p:txBody>
      </p:sp>
      <p:pic>
        <p:nvPicPr>
          <p:cNvPr id="4" name="Recorded Sound">
            <a:hlinkClick r:id="" action="ppaction://media"/>
            <a:extLst>
              <a:ext uri="{FF2B5EF4-FFF2-40B4-BE49-F238E27FC236}">
                <a16:creationId xmlns:a16="http://schemas.microsoft.com/office/drawing/2014/main" id="{A66EA6D3-4203-479E-8D4B-F267C98F8FF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87160" y="784224"/>
            <a:ext cx="487363" cy="487363"/>
          </a:xfrm>
          <a:prstGeom prst="rect">
            <a:avLst/>
          </a:prstGeom>
        </p:spPr>
      </p:pic>
    </p:spTree>
    <p:extLst>
      <p:ext uri="{BB962C8B-B14F-4D97-AF65-F5344CB8AC3E}">
        <p14:creationId xmlns:p14="http://schemas.microsoft.com/office/powerpoint/2010/main" val="271500806"/>
      </p:ext>
    </p:extLst>
  </p:cSld>
  <p:clrMapOvr>
    <a:masterClrMapping/>
  </p:clrMapOvr>
  <mc:AlternateContent xmlns:mc="http://schemas.openxmlformats.org/markup-compatibility/2006">
    <mc:Choice xmlns:p14="http://schemas.microsoft.com/office/powerpoint/2010/main" Requires="p14">
      <p:transition spd="slow" p14:dur="2000" advTm="25595"/>
    </mc:Choice>
    <mc:Fallback>
      <p:transition spd="slow" advTm="25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3B2C-1E2F-4FB8-8E08-EC918ACB2016}"/>
              </a:ext>
            </a:extLst>
          </p:cNvPr>
          <p:cNvSpPr>
            <a:spLocks noGrp="1"/>
          </p:cNvSpPr>
          <p:nvPr>
            <p:ph type="title"/>
          </p:nvPr>
        </p:nvSpPr>
        <p:spPr/>
        <p:txBody>
          <a:bodyPr/>
          <a:lstStyle/>
          <a:p>
            <a:r>
              <a:rPr lang="en-US" dirty="0"/>
              <a:t>gameplay</a:t>
            </a:r>
          </a:p>
        </p:txBody>
      </p:sp>
      <p:sp>
        <p:nvSpPr>
          <p:cNvPr id="3" name="Content Placeholder 2">
            <a:extLst>
              <a:ext uri="{FF2B5EF4-FFF2-40B4-BE49-F238E27FC236}">
                <a16:creationId xmlns:a16="http://schemas.microsoft.com/office/drawing/2014/main" id="{24DE411B-8A71-4A11-8276-C6E64DB65837}"/>
              </a:ext>
            </a:extLst>
          </p:cNvPr>
          <p:cNvSpPr>
            <a:spLocks noGrp="1"/>
          </p:cNvSpPr>
          <p:nvPr>
            <p:ph idx="1"/>
          </p:nvPr>
        </p:nvSpPr>
        <p:spPr/>
        <p:txBody>
          <a:bodyPr>
            <a:normAutofit fontScale="85000" lnSpcReduction="20000"/>
          </a:bodyPr>
          <a:lstStyle/>
          <a:p>
            <a:r>
              <a:rPr lang="en-US" dirty="0"/>
              <a:t>Gameplay is standard for arcade racers though this game has a unique system to help it stand out</a:t>
            </a:r>
          </a:p>
          <a:p>
            <a:r>
              <a:rPr lang="en-US" dirty="0"/>
              <a:t>Before each race you choose a character to play as and an ability, character choice matters very little, but the ability does affect gameplay</a:t>
            </a:r>
          </a:p>
          <a:p>
            <a:r>
              <a:rPr lang="en-US" dirty="0"/>
              <a:t>While you race a gauge will fill up on the top left corner of the screen</a:t>
            </a:r>
          </a:p>
          <a:p>
            <a:r>
              <a:rPr lang="en-US" dirty="0"/>
              <a:t>Once full you can press L1 to activate the ability, the charge time and what said ability does depends on what ability you chose</a:t>
            </a:r>
          </a:p>
          <a:p>
            <a:r>
              <a:rPr lang="en-US" dirty="0"/>
              <a:t>You can also pick up magical stones on the racetrack which function like items in other arcade racers.</a:t>
            </a:r>
          </a:p>
          <a:p>
            <a:r>
              <a:rPr lang="en-US" dirty="0"/>
              <a:t>They can be fired with the r1 button, and some will allow you to pick up multiple version to power up the item you can used</a:t>
            </a:r>
          </a:p>
          <a:p>
            <a:r>
              <a:rPr lang="en-US" dirty="0"/>
              <a:t>For example, if you have a thunder stone and you pick up another thunder stone you can use a more powerful version of the thunder stone item.</a:t>
            </a:r>
          </a:p>
        </p:txBody>
      </p:sp>
      <p:pic>
        <p:nvPicPr>
          <p:cNvPr id="4" name="Recorded Sound">
            <a:hlinkClick r:id="" action="ppaction://media"/>
            <a:extLst>
              <a:ext uri="{FF2B5EF4-FFF2-40B4-BE49-F238E27FC236}">
                <a16:creationId xmlns:a16="http://schemas.microsoft.com/office/drawing/2014/main" id="{2A710F10-75FB-4103-84A3-4EE70A41D9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92746" y="784224"/>
            <a:ext cx="487363" cy="487363"/>
          </a:xfrm>
          <a:prstGeom prst="rect">
            <a:avLst/>
          </a:prstGeom>
        </p:spPr>
      </p:pic>
    </p:spTree>
    <p:extLst>
      <p:ext uri="{BB962C8B-B14F-4D97-AF65-F5344CB8AC3E}">
        <p14:creationId xmlns:p14="http://schemas.microsoft.com/office/powerpoint/2010/main" val="2494856482"/>
      </p:ext>
    </p:extLst>
  </p:cSld>
  <p:clrMapOvr>
    <a:masterClrMapping/>
  </p:clrMapOvr>
  <mc:AlternateContent xmlns:mc="http://schemas.openxmlformats.org/markup-compatibility/2006">
    <mc:Choice xmlns:p14="http://schemas.microsoft.com/office/powerpoint/2010/main" Requires="p14">
      <p:transition spd="slow" p14:dur="2000" advTm="37241"/>
    </mc:Choice>
    <mc:Fallback>
      <p:transition spd="slow" advTm="37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9E1C-2897-4EBB-A75F-3C22213D5A17}"/>
              </a:ext>
            </a:extLst>
          </p:cNvPr>
          <p:cNvSpPr>
            <a:spLocks noGrp="1"/>
          </p:cNvSpPr>
          <p:nvPr>
            <p:ph type="title"/>
          </p:nvPr>
        </p:nvSpPr>
        <p:spPr/>
        <p:txBody>
          <a:bodyPr/>
          <a:lstStyle/>
          <a:p>
            <a:r>
              <a:rPr lang="en-US" dirty="0"/>
              <a:t>Visuals and audio</a:t>
            </a:r>
          </a:p>
        </p:txBody>
      </p:sp>
      <p:sp>
        <p:nvSpPr>
          <p:cNvPr id="3" name="Content Placeholder 2">
            <a:extLst>
              <a:ext uri="{FF2B5EF4-FFF2-40B4-BE49-F238E27FC236}">
                <a16:creationId xmlns:a16="http://schemas.microsoft.com/office/drawing/2014/main" id="{7ADA8B20-1797-4660-A044-810A136563D5}"/>
              </a:ext>
            </a:extLst>
          </p:cNvPr>
          <p:cNvSpPr>
            <a:spLocks noGrp="1"/>
          </p:cNvSpPr>
          <p:nvPr>
            <p:ph idx="1"/>
          </p:nvPr>
        </p:nvSpPr>
        <p:spPr/>
        <p:txBody>
          <a:bodyPr>
            <a:normAutofit fontScale="92500" lnSpcReduction="10000"/>
          </a:bodyPr>
          <a:lstStyle/>
          <a:p>
            <a:r>
              <a:rPr lang="en-US" dirty="0"/>
              <a:t>All the songs minus the credit theme is remixes of past final fantasy songs</a:t>
            </a:r>
          </a:p>
          <a:p>
            <a:r>
              <a:rPr lang="en-US" dirty="0"/>
              <a:t>UI is easy enough to follow and understand, however its nothing too interesting visually</a:t>
            </a:r>
          </a:p>
          <a:p>
            <a:r>
              <a:rPr lang="en-US" dirty="0"/>
              <a:t>Graphics are alright, FMVs are pretty good for the time period and aged pretty alright, games uses a mix of 2d and 3d elements for its visuals</a:t>
            </a:r>
          </a:p>
          <a:p>
            <a:r>
              <a:rPr lang="en-US" dirty="0"/>
              <a:t>Characters and background elements of the tracks are 2d sprites while the stage itself is a 3d space</a:t>
            </a:r>
          </a:p>
          <a:p>
            <a:r>
              <a:rPr lang="en-US" dirty="0"/>
              <a:t>Most tracks minus the last one in the story visually uninteresting to look at and mostly consists of corridors without much areas to explore.</a:t>
            </a:r>
          </a:p>
          <a:p>
            <a:r>
              <a:rPr lang="en-US" dirty="0"/>
              <a:t>Characters themselves are varied and often ride vastly different vehicles from one another.</a:t>
            </a:r>
          </a:p>
        </p:txBody>
      </p:sp>
      <p:pic>
        <p:nvPicPr>
          <p:cNvPr id="4" name="Recorded Sound">
            <a:hlinkClick r:id="" action="ppaction://media"/>
            <a:extLst>
              <a:ext uri="{FF2B5EF4-FFF2-40B4-BE49-F238E27FC236}">
                <a16:creationId xmlns:a16="http://schemas.microsoft.com/office/drawing/2014/main" id="{F559A241-3907-48D6-9F41-66A5A3020C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4578" y="784224"/>
            <a:ext cx="487363" cy="487363"/>
          </a:xfrm>
          <a:prstGeom prst="rect">
            <a:avLst/>
          </a:prstGeom>
        </p:spPr>
      </p:pic>
    </p:spTree>
    <p:extLst>
      <p:ext uri="{BB962C8B-B14F-4D97-AF65-F5344CB8AC3E}">
        <p14:creationId xmlns:p14="http://schemas.microsoft.com/office/powerpoint/2010/main" val="1493363161"/>
      </p:ext>
    </p:extLst>
  </p:cSld>
  <p:clrMapOvr>
    <a:masterClrMapping/>
  </p:clrMapOvr>
  <mc:AlternateContent xmlns:mc="http://schemas.openxmlformats.org/markup-compatibility/2006">
    <mc:Choice xmlns:p14="http://schemas.microsoft.com/office/powerpoint/2010/main" Requires="p14">
      <p:transition spd="slow" p14:dur="2000" advTm="38359"/>
    </mc:Choice>
    <mc:Fallback>
      <p:transition spd="slow" advTm="383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2ED0-ADA8-4B39-9B06-AD39803BB816}"/>
              </a:ext>
            </a:extLst>
          </p:cNvPr>
          <p:cNvSpPr>
            <a:spLocks noGrp="1"/>
          </p:cNvSpPr>
          <p:nvPr>
            <p:ph type="title"/>
          </p:nvPr>
        </p:nvSpPr>
        <p:spPr/>
        <p:txBody>
          <a:bodyPr/>
          <a:lstStyle/>
          <a:p>
            <a:r>
              <a:rPr lang="en-US" dirty="0"/>
              <a:t>Positives of the game</a:t>
            </a:r>
          </a:p>
        </p:txBody>
      </p:sp>
      <p:sp>
        <p:nvSpPr>
          <p:cNvPr id="3" name="Content Placeholder 2">
            <a:extLst>
              <a:ext uri="{FF2B5EF4-FFF2-40B4-BE49-F238E27FC236}">
                <a16:creationId xmlns:a16="http://schemas.microsoft.com/office/drawing/2014/main" id="{C40FCEDA-D634-4C78-BD20-1B8FECB3B9CA}"/>
              </a:ext>
            </a:extLst>
          </p:cNvPr>
          <p:cNvSpPr>
            <a:spLocks noGrp="1"/>
          </p:cNvSpPr>
          <p:nvPr>
            <p:ph idx="1"/>
          </p:nvPr>
        </p:nvSpPr>
        <p:spPr/>
        <p:txBody>
          <a:bodyPr/>
          <a:lstStyle/>
          <a:p>
            <a:r>
              <a:rPr lang="en-US" dirty="0"/>
              <a:t>Visuals are charming and aged surprisingly well for a ps1 game. </a:t>
            </a:r>
          </a:p>
          <a:p>
            <a:r>
              <a:rPr lang="en-US" dirty="0"/>
              <a:t>Having a story mode in an arcade racer was also rare at the time.</a:t>
            </a:r>
          </a:p>
          <a:p>
            <a:r>
              <a:rPr lang="en-US" dirty="0"/>
              <a:t>Game also has a surprising amount of unlockable characters </a:t>
            </a:r>
          </a:p>
          <a:p>
            <a:r>
              <a:rPr lang="en-US" dirty="0"/>
              <a:t>Game item and ability system is also unique.</a:t>
            </a:r>
          </a:p>
        </p:txBody>
      </p:sp>
      <p:pic>
        <p:nvPicPr>
          <p:cNvPr id="4" name="Recorded Sound">
            <a:hlinkClick r:id="" action="ppaction://media"/>
            <a:extLst>
              <a:ext uri="{FF2B5EF4-FFF2-40B4-BE49-F238E27FC236}">
                <a16:creationId xmlns:a16="http://schemas.microsoft.com/office/drawing/2014/main" id="{DB3F1A29-7693-4538-A006-4F6098E0CB6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72894" y="784224"/>
            <a:ext cx="487363" cy="487363"/>
          </a:xfrm>
          <a:prstGeom prst="rect">
            <a:avLst/>
          </a:prstGeom>
        </p:spPr>
      </p:pic>
      <p:pic>
        <p:nvPicPr>
          <p:cNvPr id="6" name="Picture 5" descr="A picture containing toy, doll, clipart&#10;&#10;Description automatically generated">
            <a:extLst>
              <a:ext uri="{FF2B5EF4-FFF2-40B4-BE49-F238E27FC236}">
                <a16:creationId xmlns:a16="http://schemas.microsoft.com/office/drawing/2014/main" id="{C9BB17E6-C36E-4BEA-8B86-9B6F946609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7640" y="4026511"/>
            <a:ext cx="4932727" cy="2466364"/>
          </a:xfrm>
          <a:prstGeom prst="rect">
            <a:avLst/>
          </a:prstGeom>
        </p:spPr>
      </p:pic>
    </p:spTree>
    <p:extLst>
      <p:ext uri="{BB962C8B-B14F-4D97-AF65-F5344CB8AC3E}">
        <p14:creationId xmlns:p14="http://schemas.microsoft.com/office/powerpoint/2010/main" val="2103031324"/>
      </p:ext>
    </p:extLst>
  </p:cSld>
  <p:clrMapOvr>
    <a:masterClrMapping/>
  </p:clrMapOvr>
  <mc:AlternateContent xmlns:mc="http://schemas.openxmlformats.org/markup-compatibility/2006">
    <mc:Choice xmlns:p14="http://schemas.microsoft.com/office/powerpoint/2010/main" Requires="p14">
      <p:transition spd="slow" p14:dur="2000" advTm="14090"/>
    </mc:Choice>
    <mc:Fallback>
      <p:transition spd="slow" advTm="14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8864-E206-4684-9F34-B608779D1736}"/>
              </a:ext>
            </a:extLst>
          </p:cNvPr>
          <p:cNvSpPr>
            <a:spLocks noGrp="1"/>
          </p:cNvSpPr>
          <p:nvPr>
            <p:ph type="title"/>
          </p:nvPr>
        </p:nvSpPr>
        <p:spPr/>
        <p:txBody>
          <a:bodyPr/>
          <a:lstStyle/>
          <a:p>
            <a:r>
              <a:rPr lang="en-US" dirty="0"/>
              <a:t>Negatives</a:t>
            </a:r>
          </a:p>
        </p:txBody>
      </p:sp>
      <p:sp>
        <p:nvSpPr>
          <p:cNvPr id="3" name="Content Placeholder 2">
            <a:extLst>
              <a:ext uri="{FF2B5EF4-FFF2-40B4-BE49-F238E27FC236}">
                <a16:creationId xmlns:a16="http://schemas.microsoft.com/office/drawing/2014/main" id="{E4DD2226-71C1-4BB6-88B4-A2AADEF208C0}"/>
              </a:ext>
            </a:extLst>
          </p:cNvPr>
          <p:cNvSpPr>
            <a:spLocks noGrp="1"/>
          </p:cNvSpPr>
          <p:nvPr>
            <p:ph idx="1"/>
          </p:nvPr>
        </p:nvSpPr>
        <p:spPr/>
        <p:txBody>
          <a:bodyPr>
            <a:normAutofit/>
          </a:bodyPr>
          <a:lstStyle/>
          <a:p>
            <a:r>
              <a:rPr lang="en-US" dirty="0"/>
              <a:t>There is a sever lack of content,</a:t>
            </a:r>
          </a:p>
          <a:p>
            <a:r>
              <a:rPr lang="en-US" dirty="0"/>
              <a:t>Story mode unlockable are mostly just padding </a:t>
            </a:r>
          </a:p>
          <a:p>
            <a:r>
              <a:rPr lang="en-US" dirty="0"/>
              <a:t>There are only 10 tracks in the entire game </a:t>
            </a:r>
          </a:p>
          <a:p>
            <a:r>
              <a:rPr lang="en-US" dirty="0"/>
              <a:t>Most of the tracks are visually uninteresting minus the last one you race in the story</a:t>
            </a:r>
          </a:p>
          <a:p>
            <a:endParaRPr lang="en-US" dirty="0"/>
          </a:p>
        </p:txBody>
      </p:sp>
      <p:pic>
        <p:nvPicPr>
          <p:cNvPr id="4" name="Recorded Sound">
            <a:hlinkClick r:id="" action="ppaction://media"/>
            <a:extLst>
              <a:ext uri="{FF2B5EF4-FFF2-40B4-BE49-F238E27FC236}">
                <a16:creationId xmlns:a16="http://schemas.microsoft.com/office/drawing/2014/main" id="{72E3FD35-06F8-48C4-8C69-F568410FDD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99714" y="784224"/>
            <a:ext cx="487363" cy="487363"/>
          </a:xfrm>
          <a:prstGeom prst="rect">
            <a:avLst/>
          </a:prstGeom>
        </p:spPr>
      </p:pic>
    </p:spTree>
    <p:extLst>
      <p:ext uri="{BB962C8B-B14F-4D97-AF65-F5344CB8AC3E}">
        <p14:creationId xmlns:p14="http://schemas.microsoft.com/office/powerpoint/2010/main" val="2945195685"/>
      </p:ext>
    </p:extLst>
  </p:cSld>
  <p:clrMapOvr>
    <a:masterClrMapping/>
  </p:clrMapOvr>
  <mc:AlternateContent xmlns:mc="http://schemas.openxmlformats.org/markup-compatibility/2006">
    <mc:Choice xmlns:p14="http://schemas.microsoft.com/office/powerpoint/2010/main" Requires="p14">
      <p:transition spd="slow" p14:dur="2000" advTm="18529"/>
    </mc:Choice>
    <mc:Fallback>
      <p:transition spd="slow" advTm="185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1567</Words>
  <Application>Microsoft Office PowerPoint</Application>
  <PresentationFormat>Widescreen</PresentationFormat>
  <Paragraphs>105</Paragraphs>
  <Slides>17</Slides>
  <Notes>0</Notes>
  <HiddenSlides>0</HiddenSlides>
  <MMClips>17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Matthew Bryce</vt:lpstr>
      <vt:lpstr>Basic info</vt:lpstr>
      <vt:lpstr>Overview</vt:lpstr>
      <vt:lpstr>modes</vt:lpstr>
      <vt:lpstr>Story</vt:lpstr>
      <vt:lpstr>gameplay</vt:lpstr>
      <vt:lpstr>Visuals and audio</vt:lpstr>
      <vt:lpstr>Positives of the game</vt:lpstr>
      <vt:lpstr>Negatives</vt:lpstr>
      <vt:lpstr>Design mistakes</vt:lpstr>
      <vt:lpstr>Design mistakes continue</vt:lpstr>
      <vt:lpstr>Compared retrospectively to other games at the time</vt:lpstr>
      <vt:lpstr>Audience </vt:lpstr>
      <vt:lpstr>strengths</vt:lpstr>
      <vt:lpstr>weakness</vt:lpstr>
      <vt:lpstr>Is the game worth purchasing?</vt:lpstr>
      <vt:lpstr>How to improve the game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Bryce</dc:title>
  <dc:creator>Matthew Bryce</dc:creator>
  <cp:lastModifiedBy>Matthew Bryce</cp:lastModifiedBy>
  <cp:revision>7</cp:revision>
  <dcterms:created xsi:type="dcterms:W3CDTF">2021-09-16T20:26:47Z</dcterms:created>
  <dcterms:modified xsi:type="dcterms:W3CDTF">2021-09-18T01:59:27Z</dcterms:modified>
</cp:coreProperties>
</file>