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2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A714D-A316-4E29-89FE-28F9C6F70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69" y="749595"/>
            <a:ext cx="5762845" cy="3902149"/>
          </a:xfrm>
        </p:spPr>
        <p:txBody>
          <a:bodyPr anchor="t"/>
          <a:lstStyle/>
          <a:p>
            <a:r>
              <a:rPr lang="en-US" dirty="0" err="1"/>
              <a:t>xenoblade</a:t>
            </a:r>
            <a:r>
              <a:rPr lang="en-US" dirty="0"/>
              <a:t> chronicles</a:t>
            </a:r>
            <a:br>
              <a:rPr lang="en-US" dirty="0"/>
            </a:br>
            <a:r>
              <a:rPr lang="en-US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88F95-751E-440F-8F3E-E0C3908C4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/>
          <a:lstStyle/>
          <a:p>
            <a:pPr algn="l"/>
            <a:r>
              <a:rPr lang="en-US" dirty="0"/>
              <a:t>By: Mohammed Alkadmi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D821-5B6D-4986-B8F0-054A66350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60" r="20650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81AB4BF6-3284-48F7-8FE3-E7C63EC6D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98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033C2-F329-46C3-93DA-A0A82BA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dirty="0"/>
              <a:t>Game Info</a:t>
            </a:r>
          </a:p>
        </p:txBody>
      </p:sp>
      <p:pic>
        <p:nvPicPr>
          <p:cNvPr id="1026" name="Picture 2" descr="Amazon.com: Xenoblade Chronicles 2 - Nintendo Switch : Nintendo of America:  Video Games">
            <a:extLst>
              <a:ext uri="{FF2B5EF4-FFF2-40B4-BE49-F238E27FC236}">
                <a16:creationId xmlns:a16="http://schemas.microsoft.com/office/drawing/2014/main" id="{3E1538F9-3DF4-47B5-8781-BC861D4E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10" y="533400"/>
            <a:ext cx="353263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3F71-5A31-4C34-85A3-813FDAC4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en-US" dirty="0" err="1"/>
              <a:t>xenoblade</a:t>
            </a:r>
            <a:r>
              <a:rPr lang="en-US" dirty="0"/>
              <a:t> chronicles 2 </a:t>
            </a:r>
          </a:p>
          <a:p>
            <a:pPr lvl="1"/>
            <a:r>
              <a:rPr lang="en-US" dirty="0"/>
              <a:t>Developers: Monolith Soft</a:t>
            </a:r>
          </a:p>
          <a:p>
            <a:pPr lvl="1"/>
            <a:r>
              <a:rPr lang="en-US" dirty="0"/>
              <a:t>JRPG</a:t>
            </a:r>
          </a:p>
          <a:p>
            <a:pPr lvl="1"/>
            <a:r>
              <a:rPr lang="en-US" dirty="0"/>
              <a:t>59.99</a:t>
            </a:r>
          </a:p>
          <a:p>
            <a:pPr lvl="1"/>
            <a:r>
              <a:rPr lang="en-US" dirty="0"/>
              <a:t>It can only be played on the Nintendo switch</a:t>
            </a:r>
          </a:p>
          <a:p>
            <a:pPr lvl="2"/>
            <a:r>
              <a:rPr lang="en-US" dirty="0"/>
              <a:t>Can either be bought on the Nintendo store and installed or bought on a game cartridge.</a:t>
            </a: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62321CF5-89DE-49FD-885D-331215ED6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4D7E9-5883-4C12-BB3A-94458DFD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en-US" dirty="0"/>
              <a:t>Game Summary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7661-EBAB-4340-B63F-195C5383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r>
              <a:rPr lang="en-US" dirty="0" err="1"/>
              <a:t>Xenoblade</a:t>
            </a:r>
            <a:r>
              <a:rPr lang="en-US" dirty="0"/>
              <a:t> </a:t>
            </a:r>
            <a:r>
              <a:rPr lang="en-US" dirty="0" err="1"/>
              <a:t>chronicals</a:t>
            </a:r>
            <a:r>
              <a:rPr lang="en-US" dirty="0"/>
              <a:t> 2 is a JRPG made in Japan which is a part of the </a:t>
            </a:r>
            <a:r>
              <a:rPr lang="en-US" dirty="0" err="1"/>
              <a:t>xenoblade</a:t>
            </a:r>
            <a:r>
              <a:rPr lang="en-US" dirty="0"/>
              <a:t> and </a:t>
            </a:r>
            <a:r>
              <a:rPr lang="en-US" dirty="0" err="1"/>
              <a:t>xenosaga</a:t>
            </a:r>
            <a:r>
              <a:rPr lang="en-US" dirty="0"/>
              <a:t> game series. You follow a 15-year-old boy named rex through his adventures across the world of </a:t>
            </a:r>
            <a:r>
              <a:rPr lang="en-US" dirty="0" err="1"/>
              <a:t>alrest</a:t>
            </a:r>
            <a:r>
              <a:rPr lang="en-US" dirty="0"/>
              <a:t> to find the utopia of the world </a:t>
            </a:r>
            <a:r>
              <a:rPr lang="en-US" dirty="0" err="1"/>
              <a:t>elisium</a:t>
            </a:r>
            <a:r>
              <a:rPr lang="en-US" dirty="0"/>
              <a:t> </a:t>
            </a:r>
          </a:p>
          <a:p>
            <a:r>
              <a:rPr lang="en-US" dirty="0"/>
              <a:t>As you freely travel the world you can complete quests fight monsters and collect new characters called blades who serve as your companions.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Xenoblade Chronicles 2 New Sunset/Night Screens Shots">
            <a:extLst>
              <a:ext uri="{FF2B5EF4-FFF2-40B4-BE49-F238E27FC236}">
                <a16:creationId xmlns:a16="http://schemas.microsoft.com/office/drawing/2014/main" id="{BC9055D5-091B-424B-B482-957BDD72F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4" r="9529" b="1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02D8FBB7-01E4-4F3B-B7A1-60AF519C2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62921-949A-435B-BD01-184313F6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dirty="0"/>
              <a:t>Game aesthetic </a:t>
            </a:r>
          </a:p>
        </p:txBody>
      </p:sp>
      <p:pic>
        <p:nvPicPr>
          <p:cNvPr id="4" name="Picture 3" descr="A group of people in garment&#10;&#10;Description automatically generated with medium confidence">
            <a:extLst>
              <a:ext uri="{FF2B5EF4-FFF2-40B4-BE49-F238E27FC236}">
                <a16:creationId xmlns:a16="http://schemas.microsoft.com/office/drawing/2014/main" id="{A9BD9639-9A3D-4DA8-9357-C38BE4C5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46798"/>
            <a:ext cx="5270053" cy="2964404"/>
          </a:xfrm>
          <a:prstGeom prst="rect">
            <a:avLst/>
          </a:prstGeom>
        </p:spPr>
      </p:pic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F2F4-D1B5-4EAA-BDA2-0787126B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en-US" dirty="0"/>
              <a:t>The artwork follows a similar style to traditional Japanese anime.</a:t>
            </a:r>
          </a:p>
          <a:p>
            <a:r>
              <a:rPr lang="en-US" dirty="0"/>
              <a:t>The music in the game is varied and unique each area in the game has different music, battles have their own music, and certain scenes have their own music.</a:t>
            </a:r>
          </a:p>
        </p:txBody>
      </p:sp>
      <p:pic>
        <p:nvPicPr>
          <p:cNvPr id="5" name="Slide 4">
            <a:hlinkClick r:id="" action="ppaction://media"/>
            <a:extLst>
              <a:ext uri="{FF2B5EF4-FFF2-40B4-BE49-F238E27FC236}">
                <a16:creationId xmlns:a16="http://schemas.microsoft.com/office/drawing/2014/main" id="{A8230E65-A519-4B9C-83E6-3F6041C02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: Shape 7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CBB1-C302-4B57-9BD5-AB3D2FBA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dirty="0"/>
              <a:t>Game Review</a:t>
            </a:r>
          </a:p>
        </p:txBody>
      </p:sp>
      <p:pic>
        <p:nvPicPr>
          <p:cNvPr id="3074" name="Picture 2" descr="Xenoblade Chronicles 2 Blades Guide: unlocking new blades, upgrading  blades, overdrive protocol and the best blades explained | RPG Site">
            <a:extLst>
              <a:ext uri="{FF2B5EF4-FFF2-40B4-BE49-F238E27FC236}">
                <a16:creationId xmlns:a16="http://schemas.microsoft.com/office/drawing/2014/main" id="{C37CB37A-7040-4361-8BC4-E44F6AE7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46798"/>
            <a:ext cx="5270053" cy="29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8" name="Straight Connector 7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D586-E8A8-40B1-9483-D2DCAF1F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Positives: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Strong story that keeps you wanting to play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Rich world that can be explored freely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Negatives:</a:t>
            </a:r>
          </a:p>
          <a:p>
            <a:pPr lvl="1">
              <a:lnSpc>
                <a:spcPct val="90000"/>
              </a:lnSpc>
            </a:pPr>
            <a:r>
              <a:rPr lang="en-US" sz="1500" dirty="0" err="1"/>
              <a:t>Gacha</a:t>
            </a:r>
            <a:r>
              <a:rPr lang="en-US" sz="1500" dirty="0"/>
              <a:t> type system for the recruiting mechanic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game compared to other games following the JRPG theme is better than them in most aspects as it has an extremely compelling story and enjoyable gameplay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Intended Audience: This game is intended for teens and young adults</a:t>
            </a: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E47FCB35-C443-4656-9054-615FFF801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C542-CCA2-4298-8DF1-978D1277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2FE0-AFD0-45FD-9017-EAF93C66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game that leaves you wanting more. I would consider that this game is definitely worth it’s price</a:t>
            </a:r>
          </a:p>
          <a:p>
            <a:r>
              <a:rPr lang="en-US" dirty="0"/>
              <a:t>It provides with around 90 hours of gameplay with interesting characters, rich story, and fun combat.</a:t>
            </a:r>
          </a:p>
          <a:p>
            <a:r>
              <a:rPr lang="en-US" dirty="0"/>
              <a:t>The only thing that I would consider needs to be changed or overhauled would be the game recruitment system</a:t>
            </a:r>
          </a:p>
        </p:txBody>
      </p:sp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4307B02A-5075-4BA0-B76F-AADEADCB9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285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Univers Condensed Light</vt:lpstr>
      <vt:lpstr>Walbaum Display Light</vt:lpstr>
      <vt:lpstr>AngleLinesVTI</vt:lpstr>
      <vt:lpstr>xenoblade chronicles 2</vt:lpstr>
      <vt:lpstr>Game Info</vt:lpstr>
      <vt:lpstr>Game Summary</vt:lpstr>
      <vt:lpstr>Game aesthetic </vt:lpstr>
      <vt:lpstr>Game Review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xenoblade chronicles 2</dc:title>
  <dc:creator>Mohammed Alkadmi</dc:creator>
  <cp:lastModifiedBy>Mohammed Alkadmi</cp:lastModifiedBy>
  <cp:revision>3</cp:revision>
  <dcterms:created xsi:type="dcterms:W3CDTF">2021-09-13T19:09:48Z</dcterms:created>
  <dcterms:modified xsi:type="dcterms:W3CDTF">2021-09-15T20:09:09Z</dcterms:modified>
</cp:coreProperties>
</file>