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9"/>
  </p:notes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9"/>
  </p:normalViewPr>
  <p:slideViewPr>
    <p:cSldViewPr snapToGrid="0" snapToObjects="1">
      <p:cViewPr>
        <p:scale>
          <a:sx n="93" d="100"/>
          <a:sy n="93" d="100"/>
        </p:scale>
        <p:origin x="15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500C9-5460-4573-B937-F644071AFD6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FFDCE24-C886-4357-85FB-6E3831F6C7BD}">
      <dgm:prSet/>
      <dgm:spPr/>
      <dgm:t>
        <a:bodyPr/>
        <a:lstStyle/>
        <a:p>
          <a:r>
            <a:rPr lang="en-US"/>
            <a:t>Quick overview</a:t>
          </a:r>
        </a:p>
      </dgm:t>
    </dgm:pt>
    <dgm:pt modelId="{0C88F784-C2D2-4A60-9941-857095082B24}" type="parTrans" cxnId="{DFDA8B17-233B-4AE4-A8A0-F702E6B853F6}">
      <dgm:prSet/>
      <dgm:spPr/>
      <dgm:t>
        <a:bodyPr/>
        <a:lstStyle/>
        <a:p>
          <a:endParaRPr lang="en-US"/>
        </a:p>
      </dgm:t>
    </dgm:pt>
    <dgm:pt modelId="{D3780606-A576-43A0-8133-79913E5E7BB5}" type="sibTrans" cxnId="{DFDA8B17-233B-4AE4-A8A0-F702E6B853F6}">
      <dgm:prSet/>
      <dgm:spPr/>
      <dgm:t>
        <a:bodyPr/>
        <a:lstStyle/>
        <a:p>
          <a:endParaRPr lang="en-US"/>
        </a:p>
      </dgm:t>
    </dgm:pt>
    <dgm:pt modelId="{8604E3AC-FDDC-479F-BB81-C917C5A5942B}">
      <dgm:prSet/>
      <dgm:spPr/>
      <dgm:t>
        <a:bodyPr/>
        <a:lstStyle/>
        <a:p>
          <a:r>
            <a:rPr lang="en-US"/>
            <a:t>Story line (if any)</a:t>
          </a:r>
        </a:p>
      </dgm:t>
    </dgm:pt>
    <dgm:pt modelId="{6405CC34-1B74-491A-873F-3F0F52CCC1C4}" type="parTrans" cxnId="{9D4FD4A6-D78F-4387-B669-63F325FCC206}">
      <dgm:prSet/>
      <dgm:spPr/>
      <dgm:t>
        <a:bodyPr/>
        <a:lstStyle/>
        <a:p>
          <a:endParaRPr lang="en-US"/>
        </a:p>
      </dgm:t>
    </dgm:pt>
    <dgm:pt modelId="{45723C9A-61BB-482E-A972-FFF205625302}" type="sibTrans" cxnId="{9D4FD4A6-D78F-4387-B669-63F325FCC206}">
      <dgm:prSet/>
      <dgm:spPr/>
      <dgm:t>
        <a:bodyPr/>
        <a:lstStyle/>
        <a:p>
          <a:endParaRPr lang="en-US"/>
        </a:p>
      </dgm:t>
    </dgm:pt>
    <dgm:pt modelId="{8DAE2457-5A73-46F0-939E-8A4EBF8997BE}">
      <dgm:prSet/>
      <dgm:spPr/>
      <dgm:t>
        <a:bodyPr/>
        <a:lstStyle/>
        <a:p>
          <a:r>
            <a:rPr lang="en-US"/>
            <a:t>Player's role</a:t>
          </a:r>
        </a:p>
      </dgm:t>
    </dgm:pt>
    <dgm:pt modelId="{DC8DE739-0093-45C9-B867-0378CBC80F1F}" type="parTrans" cxnId="{5B490D10-9613-4034-9D9E-3F9BB3437923}">
      <dgm:prSet/>
      <dgm:spPr/>
      <dgm:t>
        <a:bodyPr/>
        <a:lstStyle/>
        <a:p>
          <a:endParaRPr lang="en-US"/>
        </a:p>
      </dgm:t>
    </dgm:pt>
    <dgm:pt modelId="{BC5F565E-17EE-40D6-B7CF-EB99D79EC279}" type="sibTrans" cxnId="{5B490D10-9613-4034-9D9E-3F9BB3437923}">
      <dgm:prSet/>
      <dgm:spPr/>
      <dgm:t>
        <a:bodyPr/>
        <a:lstStyle/>
        <a:p>
          <a:endParaRPr lang="en-US"/>
        </a:p>
      </dgm:t>
    </dgm:pt>
    <dgm:pt modelId="{2F36A9C1-94F5-4D8F-9654-DF243B89F685}">
      <dgm:prSet/>
      <dgm:spPr/>
      <dgm:t>
        <a:bodyPr/>
        <a:lstStyle/>
        <a:p>
          <a:r>
            <a:rPr lang="en-US"/>
            <a:t>Installation</a:t>
          </a:r>
        </a:p>
      </dgm:t>
    </dgm:pt>
    <dgm:pt modelId="{EBC71D15-D119-4A29-93A0-61C436C6466E}" type="parTrans" cxnId="{CAF648D5-B22D-48CE-BA29-F9EC513E8645}">
      <dgm:prSet/>
      <dgm:spPr/>
      <dgm:t>
        <a:bodyPr/>
        <a:lstStyle/>
        <a:p>
          <a:endParaRPr lang="en-US"/>
        </a:p>
      </dgm:t>
    </dgm:pt>
    <dgm:pt modelId="{4BCD96F4-DD4E-40AA-AB23-132F88F5E24D}" type="sibTrans" cxnId="{CAF648D5-B22D-48CE-BA29-F9EC513E8645}">
      <dgm:prSet/>
      <dgm:spPr/>
      <dgm:t>
        <a:bodyPr/>
        <a:lstStyle/>
        <a:p>
          <a:endParaRPr lang="en-US"/>
        </a:p>
      </dgm:t>
    </dgm:pt>
    <dgm:pt modelId="{71797D3F-0C5F-433D-92EF-6017B4DD74C1}">
      <dgm:prSet/>
      <dgm:spPr/>
      <dgm:t>
        <a:bodyPr/>
        <a:lstStyle/>
        <a:p>
          <a:r>
            <a:rPr lang="en-US"/>
            <a:t>User Interface</a:t>
          </a:r>
        </a:p>
      </dgm:t>
    </dgm:pt>
    <dgm:pt modelId="{5258F425-69A8-4924-864A-060EF63767C5}" type="parTrans" cxnId="{2276A277-1796-4A03-9048-77A754AE0150}">
      <dgm:prSet/>
      <dgm:spPr/>
      <dgm:t>
        <a:bodyPr/>
        <a:lstStyle/>
        <a:p>
          <a:endParaRPr lang="en-US"/>
        </a:p>
      </dgm:t>
    </dgm:pt>
    <dgm:pt modelId="{2B433717-2F99-421C-A2CD-A6839CA6324F}" type="sibTrans" cxnId="{2276A277-1796-4A03-9048-77A754AE0150}">
      <dgm:prSet/>
      <dgm:spPr/>
      <dgm:t>
        <a:bodyPr/>
        <a:lstStyle/>
        <a:p>
          <a:endParaRPr lang="en-US"/>
        </a:p>
      </dgm:t>
    </dgm:pt>
    <dgm:pt modelId="{39D68FF5-D5C5-47A2-BE70-53F84ACE764A}">
      <dgm:prSet/>
      <dgm:spPr/>
      <dgm:t>
        <a:bodyPr/>
        <a:lstStyle/>
        <a:p>
          <a:r>
            <a:rPr lang="en-US"/>
            <a:t>Game Play</a:t>
          </a:r>
        </a:p>
      </dgm:t>
    </dgm:pt>
    <dgm:pt modelId="{D857A799-68F9-4AF6-AC36-B73F5B5F7EF8}" type="parTrans" cxnId="{7809AE71-23C2-46AC-8CF4-17B27F88D16D}">
      <dgm:prSet/>
      <dgm:spPr/>
      <dgm:t>
        <a:bodyPr/>
        <a:lstStyle/>
        <a:p>
          <a:endParaRPr lang="en-US"/>
        </a:p>
      </dgm:t>
    </dgm:pt>
    <dgm:pt modelId="{C7FCFC41-AF0B-43EF-8C25-BD681A78F439}" type="sibTrans" cxnId="{7809AE71-23C2-46AC-8CF4-17B27F88D16D}">
      <dgm:prSet/>
      <dgm:spPr/>
      <dgm:t>
        <a:bodyPr/>
        <a:lstStyle/>
        <a:p>
          <a:endParaRPr lang="en-US"/>
        </a:p>
      </dgm:t>
    </dgm:pt>
    <dgm:pt modelId="{788A23BB-DD71-4006-A6EE-55D3D3B33D6C}">
      <dgm:prSet/>
      <dgm:spPr/>
      <dgm:t>
        <a:bodyPr/>
        <a:lstStyle/>
        <a:p>
          <a:r>
            <a:rPr lang="en-US"/>
            <a:t>Scoring</a:t>
          </a:r>
        </a:p>
      </dgm:t>
    </dgm:pt>
    <dgm:pt modelId="{969C734A-4EBE-4431-ADFA-EEDB6A91A4E2}" type="parTrans" cxnId="{7D48DA09-261D-464B-9123-824E39BA35F1}">
      <dgm:prSet/>
      <dgm:spPr/>
      <dgm:t>
        <a:bodyPr/>
        <a:lstStyle/>
        <a:p>
          <a:endParaRPr lang="en-US"/>
        </a:p>
      </dgm:t>
    </dgm:pt>
    <dgm:pt modelId="{DEDBB9C4-E307-463A-9769-43DFA937C649}" type="sibTrans" cxnId="{7D48DA09-261D-464B-9123-824E39BA35F1}">
      <dgm:prSet/>
      <dgm:spPr/>
      <dgm:t>
        <a:bodyPr/>
        <a:lstStyle/>
        <a:p>
          <a:endParaRPr lang="en-US"/>
        </a:p>
      </dgm:t>
    </dgm:pt>
    <dgm:pt modelId="{040BAF5B-072C-4DFE-9F65-FE1D9222F2A6}">
      <dgm:prSet/>
      <dgm:spPr/>
      <dgm:t>
        <a:bodyPr/>
        <a:lstStyle/>
        <a:p>
          <a:r>
            <a:rPr lang="en-US"/>
            <a:t>Artwork</a:t>
          </a:r>
        </a:p>
      </dgm:t>
    </dgm:pt>
    <dgm:pt modelId="{E7ABD0E2-DB1C-474F-BF73-A8F985DF87E4}" type="parTrans" cxnId="{A449FB4F-CD23-433E-8E23-8918C864DF46}">
      <dgm:prSet/>
      <dgm:spPr/>
      <dgm:t>
        <a:bodyPr/>
        <a:lstStyle/>
        <a:p>
          <a:endParaRPr lang="en-US"/>
        </a:p>
      </dgm:t>
    </dgm:pt>
    <dgm:pt modelId="{545AE293-1123-4FED-919B-B173DBD1CB37}" type="sibTrans" cxnId="{A449FB4F-CD23-433E-8E23-8918C864DF46}">
      <dgm:prSet/>
      <dgm:spPr/>
      <dgm:t>
        <a:bodyPr/>
        <a:lstStyle/>
        <a:p>
          <a:endParaRPr lang="en-US"/>
        </a:p>
      </dgm:t>
    </dgm:pt>
    <dgm:pt modelId="{68264ACE-931E-437E-AD3D-D7E14E60E96B}">
      <dgm:prSet/>
      <dgm:spPr/>
      <dgm:t>
        <a:bodyPr/>
        <a:lstStyle/>
        <a:p>
          <a:r>
            <a:rPr lang="en-US"/>
            <a:t>Sound and Music</a:t>
          </a:r>
        </a:p>
      </dgm:t>
    </dgm:pt>
    <dgm:pt modelId="{EFDA7C2E-D9F7-4009-AE23-379760F511E5}" type="parTrans" cxnId="{56F3CE96-5795-45F9-BCF8-D8CBBC5A1A25}">
      <dgm:prSet/>
      <dgm:spPr/>
      <dgm:t>
        <a:bodyPr/>
        <a:lstStyle/>
        <a:p>
          <a:endParaRPr lang="en-US"/>
        </a:p>
      </dgm:t>
    </dgm:pt>
    <dgm:pt modelId="{C7A3D6A8-2DFE-4A0C-A2A1-AAD1E6F119AC}" type="sibTrans" cxnId="{56F3CE96-5795-45F9-BCF8-D8CBBC5A1A25}">
      <dgm:prSet/>
      <dgm:spPr/>
      <dgm:t>
        <a:bodyPr/>
        <a:lstStyle/>
        <a:p>
          <a:endParaRPr lang="en-US"/>
        </a:p>
      </dgm:t>
    </dgm:pt>
    <dgm:pt modelId="{0E067AF6-668F-4A3D-B765-E00E49203337}">
      <dgm:prSet/>
      <dgm:spPr/>
      <dgm:t>
        <a:bodyPr/>
        <a:lstStyle/>
        <a:p>
          <a:r>
            <a:rPr lang="en-US"/>
            <a:t>Special features</a:t>
          </a:r>
        </a:p>
      </dgm:t>
    </dgm:pt>
    <dgm:pt modelId="{64C03008-B3A7-4197-B3F6-6BA8B56C14E4}" type="parTrans" cxnId="{EB892C1C-D270-4F60-BA78-C649708372CD}">
      <dgm:prSet/>
      <dgm:spPr/>
      <dgm:t>
        <a:bodyPr/>
        <a:lstStyle/>
        <a:p>
          <a:endParaRPr lang="en-US"/>
        </a:p>
      </dgm:t>
    </dgm:pt>
    <dgm:pt modelId="{8C488EB7-7079-4EE0-931F-8FA0A3DF643A}" type="sibTrans" cxnId="{EB892C1C-D270-4F60-BA78-C649708372CD}">
      <dgm:prSet/>
      <dgm:spPr/>
      <dgm:t>
        <a:bodyPr/>
        <a:lstStyle/>
        <a:p>
          <a:endParaRPr lang="en-US"/>
        </a:p>
      </dgm:t>
    </dgm:pt>
    <dgm:pt modelId="{4BDCEDBA-D9A6-4CDA-8996-68A4CB067DDC}">
      <dgm:prSet/>
      <dgm:spPr/>
      <dgm:t>
        <a:bodyPr/>
        <a:lstStyle/>
        <a:p>
          <a:r>
            <a:rPr lang="en-US"/>
            <a:t>Manual (if any)</a:t>
          </a:r>
        </a:p>
      </dgm:t>
    </dgm:pt>
    <dgm:pt modelId="{C4EDC50D-C0BC-43B9-880A-DF693CC4E81A}" type="parTrans" cxnId="{99519F7C-69F5-4DCB-A17B-AEFECF4FFB1C}">
      <dgm:prSet/>
      <dgm:spPr/>
      <dgm:t>
        <a:bodyPr/>
        <a:lstStyle/>
        <a:p>
          <a:endParaRPr lang="en-US"/>
        </a:p>
      </dgm:t>
    </dgm:pt>
    <dgm:pt modelId="{DC83F525-B8FF-4C47-9052-353E4DFB28DC}" type="sibTrans" cxnId="{99519F7C-69F5-4DCB-A17B-AEFECF4FFB1C}">
      <dgm:prSet/>
      <dgm:spPr/>
      <dgm:t>
        <a:bodyPr/>
        <a:lstStyle/>
        <a:p>
          <a:endParaRPr lang="en-US"/>
        </a:p>
      </dgm:t>
    </dgm:pt>
    <dgm:pt modelId="{99A15955-A160-43DA-8E66-C1B5771326E3}">
      <dgm:prSet/>
      <dgm:spPr/>
      <dgm:t>
        <a:bodyPr/>
        <a:lstStyle/>
        <a:p>
          <a:r>
            <a:rPr lang="en-US"/>
            <a:t>Bugs</a:t>
          </a:r>
        </a:p>
      </dgm:t>
    </dgm:pt>
    <dgm:pt modelId="{FEA5CB2C-AC0A-4D6F-8B87-CEF854CA0305}" type="parTrans" cxnId="{68753F51-6445-42C3-80E1-DDCD6CD03BDB}">
      <dgm:prSet/>
      <dgm:spPr/>
      <dgm:t>
        <a:bodyPr/>
        <a:lstStyle/>
        <a:p>
          <a:endParaRPr lang="en-US"/>
        </a:p>
      </dgm:t>
    </dgm:pt>
    <dgm:pt modelId="{5A677B7B-984E-4CAE-842C-6A568F5BDD8B}" type="sibTrans" cxnId="{68753F51-6445-42C3-80E1-DDCD6CD03BDB}">
      <dgm:prSet/>
      <dgm:spPr/>
      <dgm:t>
        <a:bodyPr/>
        <a:lstStyle/>
        <a:p>
          <a:endParaRPr lang="en-US"/>
        </a:p>
      </dgm:t>
    </dgm:pt>
    <dgm:pt modelId="{A2DBD919-A07B-1B40-92C9-9152F357F75A}" type="pres">
      <dgm:prSet presAssocID="{561500C9-5460-4573-B937-F644071AFD62}" presName="diagram" presStyleCnt="0">
        <dgm:presLayoutVars>
          <dgm:dir/>
          <dgm:resizeHandles val="exact"/>
        </dgm:presLayoutVars>
      </dgm:prSet>
      <dgm:spPr/>
    </dgm:pt>
    <dgm:pt modelId="{6FAABBF5-CD85-2C43-9A0E-D3FED7F8B2A0}" type="pres">
      <dgm:prSet presAssocID="{4FFDCE24-C886-4357-85FB-6E3831F6C7BD}" presName="node" presStyleLbl="node1" presStyleIdx="0" presStyleCnt="12">
        <dgm:presLayoutVars>
          <dgm:bulletEnabled val="1"/>
        </dgm:presLayoutVars>
      </dgm:prSet>
      <dgm:spPr/>
    </dgm:pt>
    <dgm:pt modelId="{524CC3BE-86CF-AC44-AE58-77A4C163083F}" type="pres">
      <dgm:prSet presAssocID="{D3780606-A576-43A0-8133-79913E5E7BB5}" presName="sibTrans" presStyleCnt="0"/>
      <dgm:spPr/>
    </dgm:pt>
    <dgm:pt modelId="{2666E74C-EFC3-814F-843D-CE30AE512354}" type="pres">
      <dgm:prSet presAssocID="{8604E3AC-FDDC-479F-BB81-C917C5A5942B}" presName="node" presStyleLbl="node1" presStyleIdx="1" presStyleCnt="12">
        <dgm:presLayoutVars>
          <dgm:bulletEnabled val="1"/>
        </dgm:presLayoutVars>
      </dgm:prSet>
      <dgm:spPr/>
    </dgm:pt>
    <dgm:pt modelId="{11C178DB-55E4-3A40-87BC-612958ABD0F9}" type="pres">
      <dgm:prSet presAssocID="{45723C9A-61BB-482E-A972-FFF205625302}" presName="sibTrans" presStyleCnt="0"/>
      <dgm:spPr/>
    </dgm:pt>
    <dgm:pt modelId="{122E2BB6-8183-0D4D-9BC7-D851D90C05FD}" type="pres">
      <dgm:prSet presAssocID="{8DAE2457-5A73-46F0-939E-8A4EBF8997BE}" presName="node" presStyleLbl="node1" presStyleIdx="2" presStyleCnt="12">
        <dgm:presLayoutVars>
          <dgm:bulletEnabled val="1"/>
        </dgm:presLayoutVars>
      </dgm:prSet>
      <dgm:spPr/>
    </dgm:pt>
    <dgm:pt modelId="{29D8005D-FE4D-174E-AF60-76DF57F74757}" type="pres">
      <dgm:prSet presAssocID="{BC5F565E-17EE-40D6-B7CF-EB99D79EC279}" presName="sibTrans" presStyleCnt="0"/>
      <dgm:spPr/>
    </dgm:pt>
    <dgm:pt modelId="{BDAF82EC-DBDD-D24B-873B-6723F5E7756B}" type="pres">
      <dgm:prSet presAssocID="{2F36A9C1-94F5-4D8F-9654-DF243B89F685}" presName="node" presStyleLbl="node1" presStyleIdx="3" presStyleCnt="12">
        <dgm:presLayoutVars>
          <dgm:bulletEnabled val="1"/>
        </dgm:presLayoutVars>
      </dgm:prSet>
      <dgm:spPr/>
    </dgm:pt>
    <dgm:pt modelId="{5F418562-E533-1E42-B69B-774D9B118B39}" type="pres">
      <dgm:prSet presAssocID="{4BCD96F4-DD4E-40AA-AB23-132F88F5E24D}" presName="sibTrans" presStyleCnt="0"/>
      <dgm:spPr/>
    </dgm:pt>
    <dgm:pt modelId="{407A3C7B-28D4-D74E-B222-AFD7408D4552}" type="pres">
      <dgm:prSet presAssocID="{71797D3F-0C5F-433D-92EF-6017B4DD74C1}" presName="node" presStyleLbl="node1" presStyleIdx="4" presStyleCnt="12">
        <dgm:presLayoutVars>
          <dgm:bulletEnabled val="1"/>
        </dgm:presLayoutVars>
      </dgm:prSet>
      <dgm:spPr/>
    </dgm:pt>
    <dgm:pt modelId="{9A894FEE-9E94-B242-AB8D-97C4F472988A}" type="pres">
      <dgm:prSet presAssocID="{2B433717-2F99-421C-A2CD-A6839CA6324F}" presName="sibTrans" presStyleCnt="0"/>
      <dgm:spPr/>
    </dgm:pt>
    <dgm:pt modelId="{3B17305D-048A-854C-A785-E48FA653EB5D}" type="pres">
      <dgm:prSet presAssocID="{39D68FF5-D5C5-47A2-BE70-53F84ACE764A}" presName="node" presStyleLbl="node1" presStyleIdx="5" presStyleCnt="12">
        <dgm:presLayoutVars>
          <dgm:bulletEnabled val="1"/>
        </dgm:presLayoutVars>
      </dgm:prSet>
      <dgm:spPr/>
    </dgm:pt>
    <dgm:pt modelId="{006A57F1-206D-0C4C-A570-DD4303284B0A}" type="pres">
      <dgm:prSet presAssocID="{C7FCFC41-AF0B-43EF-8C25-BD681A78F439}" presName="sibTrans" presStyleCnt="0"/>
      <dgm:spPr/>
    </dgm:pt>
    <dgm:pt modelId="{49B373D7-28D2-6841-B328-E29560E9F516}" type="pres">
      <dgm:prSet presAssocID="{788A23BB-DD71-4006-A6EE-55D3D3B33D6C}" presName="node" presStyleLbl="node1" presStyleIdx="6" presStyleCnt="12">
        <dgm:presLayoutVars>
          <dgm:bulletEnabled val="1"/>
        </dgm:presLayoutVars>
      </dgm:prSet>
      <dgm:spPr/>
    </dgm:pt>
    <dgm:pt modelId="{E234A564-70B2-6F4F-A1B6-7451DD518262}" type="pres">
      <dgm:prSet presAssocID="{DEDBB9C4-E307-463A-9769-43DFA937C649}" presName="sibTrans" presStyleCnt="0"/>
      <dgm:spPr/>
    </dgm:pt>
    <dgm:pt modelId="{82501072-BBE3-C74B-9B60-8BBB27F45C4B}" type="pres">
      <dgm:prSet presAssocID="{040BAF5B-072C-4DFE-9F65-FE1D9222F2A6}" presName="node" presStyleLbl="node1" presStyleIdx="7" presStyleCnt="12">
        <dgm:presLayoutVars>
          <dgm:bulletEnabled val="1"/>
        </dgm:presLayoutVars>
      </dgm:prSet>
      <dgm:spPr/>
    </dgm:pt>
    <dgm:pt modelId="{805C8600-E316-BD47-AE2D-694B03B13893}" type="pres">
      <dgm:prSet presAssocID="{545AE293-1123-4FED-919B-B173DBD1CB37}" presName="sibTrans" presStyleCnt="0"/>
      <dgm:spPr/>
    </dgm:pt>
    <dgm:pt modelId="{A6EECB51-260D-F243-B7BF-92138F5F7FF1}" type="pres">
      <dgm:prSet presAssocID="{68264ACE-931E-437E-AD3D-D7E14E60E96B}" presName="node" presStyleLbl="node1" presStyleIdx="8" presStyleCnt="12">
        <dgm:presLayoutVars>
          <dgm:bulletEnabled val="1"/>
        </dgm:presLayoutVars>
      </dgm:prSet>
      <dgm:spPr/>
    </dgm:pt>
    <dgm:pt modelId="{AF804F18-822E-F447-A7DD-090C0BEB4AC4}" type="pres">
      <dgm:prSet presAssocID="{C7A3D6A8-2DFE-4A0C-A2A1-AAD1E6F119AC}" presName="sibTrans" presStyleCnt="0"/>
      <dgm:spPr/>
    </dgm:pt>
    <dgm:pt modelId="{CF80F9B7-096F-9441-8EF1-18FDD3A94621}" type="pres">
      <dgm:prSet presAssocID="{0E067AF6-668F-4A3D-B765-E00E49203337}" presName="node" presStyleLbl="node1" presStyleIdx="9" presStyleCnt="12">
        <dgm:presLayoutVars>
          <dgm:bulletEnabled val="1"/>
        </dgm:presLayoutVars>
      </dgm:prSet>
      <dgm:spPr/>
    </dgm:pt>
    <dgm:pt modelId="{7FBF2D2D-88EF-BA47-B803-E7A8D34C02CB}" type="pres">
      <dgm:prSet presAssocID="{8C488EB7-7079-4EE0-931F-8FA0A3DF643A}" presName="sibTrans" presStyleCnt="0"/>
      <dgm:spPr/>
    </dgm:pt>
    <dgm:pt modelId="{53E05ABA-FF9C-EC48-B5BB-517242B674CD}" type="pres">
      <dgm:prSet presAssocID="{4BDCEDBA-D9A6-4CDA-8996-68A4CB067DDC}" presName="node" presStyleLbl="node1" presStyleIdx="10" presStyleCnt="12">
        <dgm:presLayoutVars>
          <dgm:bulletEnabled val="1"/>
        </dgm:presLayoutVars>
      </dgm:prSet>
      <dgm:spPr/>
    </dgm:pt>
    <dgm:pt modelId="{77C65C6F-C079-0A48-93E7-E4C88CAAB098}" type="pres">
      <dgm:prSet presAssocID="{DC83F525-B8FF-4C47-9052-353E4DFB28DC}" presName="sibTrans" presStyleCnt="0"/>
      <dgm:spPr/>
    </dgm:pt>
    <dgm:pt modelId="{0106CD77-C480-2D4F-9E9F-9BB5114960EE}" type="pres">
      <dgm:prSet presAssocID="{99A15955-A160-43DA-8E66-C1B5771326E3}" presName="node" presStyleLbl="node1" presStyleIdx="11" presStyleCnt="12">
        <dgm:presLayoutVars>
          <dgm:bulletEnabled val="1"/>
        </dgm:presLayoutVars>
      </dgm:prSet>
      <dgm:spPr/>
    </dgm:pt>
  </dgm:ptLst>
  <dgm:cxnLst>
    <dgm:cxn modelId="{7D48DA09-261D-464B-9123-824E39BA35F1}" srcId="{561500C9-5460-4573-B937-F644071AFD62}" destId="{788A23BB-DD71-4006-A6EE-55D3D3B33D6C}" srcOrd="6" destOrd="0" parTransId="{969C734A-4EBE-4431-ADFA-EEDB6A91A4E2}" sibTransId="{DEDBB9C4-E307-463A-9769-43DFA937C649}"/>
    <dgm:cxn modelId="{5B490D10-9613-4034-9D9E-3F9BB3437923}" srcId="{561500C9-5460-4573-B937-F644071AFD62}" destId="{8DAE2457-5A73-46F0-939E-8A4EBF8997BE}" srcOrd="2" destOrd="0" parTransId="{DC8DE739-0093-45C9-B867-0378CBC80F1F}" sibTransId="{BC5F565E-17EE-40D6-B7CF-EB99D79EC279}"/>
    <dgm:cxn modelId="{DFDA8B17-233B-4AE4-A8A0-F702E6B853F6}" srcId="{561500C9-5460-4573-B937-F644071AFD62}" destId="{4FFDCE24-C886-4357-85FB-6E3831F6C7BD}" srcOrd="0" destOrd="0" parTransId="{0C88F784-C2D2-4A60-9941-857095082B24}" sibTransId="{D3780606-A576-43A0-8133-79913E5E7BB5}"/>
    <dgm:cxn modelId="{EB892C1C-D270-4F60-BA78-C649708372CD}" srcId="{561500C9-5460-4573-B937-F644071AFD62}" destId="{0E067AF6-668F-4A3D-B765-E00E49203337}" srcOrd="9" destOrd="0" parTransId="{64C03008-B3A7-4197-B3F6-6BA8B56C14E4}" sibTransId="{8C488EB7-7079-4EE0-931F-8FA0A3DF643A}"/>
    <dgm:cxn modelId="{8FA1C231-6863-3347-AF23-18A6A0ECC962}" type="presOf" srcId="{788A23BB-DD71-4006-A6EE-55D3D3B33D6C}" destId="{49B373D7-28D2-6841-B328-E29560E9F516}" srcOrd="0" destOrd="0" presId="urn:microsoft.com/office/officeart/2005/8/layout/default"/>
    <dgm:cxn modelId="{A99DC032-802C-3443-B6FF-F32B3FD174B7}" type="presOf" srcId="{4BDCEDBA-D9A6-4CDA-8996-68A4CB067DDC}" destId="{53E05ABA-FF9C-EC48-B5BB-517242B674CD}" srcOrd="0" destOrd="0" presId="urn:microsoft.com/office/officeart/2005/8/layout/default"/>
    <dgm:cxn modelId="{A0831536-1089-7F42-B011-D1E97E8D2746}" type="presOf" srcId="{99A15955-A160-43DA-8E66-C1B5771326E3}" destId="{0106CD77-C480-2D4F-9E9F-9BB5114960EE}" srcOrd="0" destOrd="0" presId="urn:microsoft.com/office/officeart/2005/8/layout/default"/>
    <dgm:cxn modelId="{7A751B41-CAA9-164C-A978-60EF61A22934}" type="presOf" srcId="{2F36A9C1-94F5-4D8F-9654-DF243B89F685}" destId="{BDAF82EC-DBDD-D24B-873B-6723F5E7756B}" srcOrd="0" destOrd="0" presId="urn:microsoft.com/office/officeart/2005/8/layout/default"/>
    <dgm:cxn modelId="{E3809141-7EA0-F24A-838B-7C7487A1A289}" type="presOf" srcId="{39D68FF5-D5C5-47A2-BE70-53F84ACE764A}" destId="{3B17305D-048A-854C-A785-E48FA653EB5D}" srcOrd="0" destOrd="0" presId="urn:microsoft.com/office/officeart/2005/8/layout/default"/>
    <dgm:cxn modelId="{A449FB4F-CD23-433E-8E23-8918C864DF46}" srcId="{561500C9-5460-4573-B937-F644071AFD62}" destId="{040BAF5B-072C-4DFE-9F65-FE1D9222F2A6}" srcOrd="7" destOrd="0" parTransId="{E7ABD0E2-DB1C-474F-BF73-A8F985DF87E4}" sibTransId="{545AE293-1123-4FED-919B-B173DBD1CB37}"/>
    <dgm:cxn modelId="{68753F51-6445-42C3-80E1-DDCD6CD03BDB}" srcId="{561500C9-5460-4573-B937-F644071AFD62}" destId="{99A15955-A160-43DA-8E66-C1B5771326E3}" srcOrd="11" destOrd="0" parTransId="{FEA5CB2C-AC0A-4D6F-8B87-CEF854CA0305}" sibTransId="{5A677B7B-984E-4CAE-842C-6A568F5BDD8B}"/>
    <dgm:cxn modelId="{77694754-EF65-8648-ACAE-DBE28D65D17A}" type="presOf" srcId="{0E067AF6-668F-4A3D-B765-E00E49203337}" destId="{CF80F9B7-096F-9441-8EF1-18FDD3A94621}" srcOrd="0" destOrd="0" presId="urn:microsoft.com/office/officeart/2005/8/layout/default"/>
    <dgm:cxn modelId="{6DBED358-28CB-CE4F-BB0D-D9B609FE1E5E}" type="presOf" srcId="{68264ACE-931E-437E-AD3D-D7E14E60E96B}" destId="{A6EECB51-260D-F243-B7BF-92138F5F7FF1}" srcOrd="0" destOrd="0" presId="urn:microsoft.com/office/officeart/2005/8/layout/default"/>
    <dgm:cxn modelId="{FA9E8160-EA66-DD4B-8586-A3E095A56837}" type="presOf" srcId="{4FFDCE24-C886-4357-85FB-6E3831F6C7BD}" destId="{6FAABBF5-CD85-2C43-9A0E-D3FED7F8B2A0}" srcOrd="0" destOrd="0" presId="urn:microsoft.com/office/officeart/2005/8/layout/default"/>
    <dgm:cxn modelId="{7809AE71-23C2-46AC-8CF4-17B27F88D16D}" srcId="{561500C9-5460-4573-B937-F644071AFD62}" destId="{39D68FF5-D5C5-47A2-BE70-53F84ACE764A}" srcOrd="5" destOrd="0" parTransId="{D857A799-68F9-4AF6-AC36-B73F5B5F7EF8}" sibTransId="{C7FCFC41-AF0B-43EF-8C25-BD681A78F439}"/>
    <dgm:cxn modelId="{2276A277-1796-4A03-9048-77A754AE0150}" srcId="{561500C9-5460-4573-B937-F644071AFD62}" destId="{71797D3F-0C5F-433D-92EF-6017B4DD74C1}" srcOrd="4" destOrd="0" parTransId="{5258F425-69A8-4924-864A-060EF63767C5}" sibTransId="{2B433717-2F99-421C-A2CD-A6839CA6324F}"/>
    <dgm:cxn modelId="{99519F7C-69F5-4DCB-A17B-AEFECF4FFB1C}" srcId="{561500C9-5460-4573-B937-F644071AFD62}" destId="{4BDCEDBA-D9A6-4CDA-8996-68A4CB067DDC}" srcOrd="10" destOrd="0" parTransId="{C4EDC50D-C0BC-43B9-880A-DF693CC4E81A}" sibTransId="{DC83F525-B8FF-4C47-9052-353E4DFB28DC}"/>
    <dgm:cxn modelId="{27A9E083-D0FF-7B49-897F-9D91B697AD42}" type="presOf" srcId="{561500C9-5460-4573-B937-F644071AFD62}" destId="{A2DBD919-A07B-1B40-92C9-9152F357F75A}" srcOrd="0" destOrd="0" presId="urn:microsoft.com/office/officeart/2005/8/layout/default"/>
    <dgm:cxn modelId="{56F3CE96-5795-45F9-BCF8-D8CBBC5A1A25}" srcId="{561500C9-5460-4573-B937-F644071AFD62}" destId="{68264ACE-931E-437E-AD3D-D7E14E60E96B}" srcOrd="8" destOrd="0" parTransId="{EFDA7C2E-D9F7-4009-AE23-379760F511E5}" sibTransId="{C7A3D6A8-2DFE-4A0C-A2A1-AAD1E6F119AC}"/>
    <dgm:cxn modelId="{9D4FD4A6-D78F-4387-B669-63F325FCC206}" srcId="{561500C9-5460-4573-B937-F644071AFD62}" destId="{8604E3AC-FDDC-479F-BB81-C917C5A5942B}" srcOrd="1" destOrd="0" parTransId="{6405CC34-1B74-491A-873F-3F0F52CCC1C4}" sibTransId="{45723C9A-61BB-482E-A972-FFF205625302}"/>
    <dgm:cxn modelId="{42F6E0B7-B810-F448-ACC9-7F963DD4D50D}" type="presOf" srcId="{8DAE2457-5A73-46F0-939E-8A4EBF8997BE}" destId="{122E2BB6-8183-0D4D-9BC7-D851D90C05FD}" srcOrd="0" destOrd="0" presId="urn:microsoft.com/office/officeart/2005/8/layout/default"/>
    <dgm:cxn modelId="{651F5ECA-9434-AA43-91F3-D2E2F63AB1C6}" type="presOf" srcId="{040BAF5B-072C-4DFE-9F65-FE1D9222F2A6}" destId="{82501072-BBE3-C74B-9B60-8BBB27F45C4B}" srcOrd="0" destOrd="0" presId="urn:microsoft.com/office/officeart/2005/8/layout/default"/>
    <dgm:cxn modelId="{CAF648D5-B22D-48CE-BA29-F9EC513E8645}" srcId="{561500C9-5460-4573-B937-F644071AFD62}" destId="{2F36A9C1-94F5-4D8F-9654-DF243B89F685}" srcOrd="3" destOrd="0" parTransId="{EBC71D15-D119-4A29-93A0-61C436C6466E}" sibTransId="{4BCD96F4-DD4E-40AA-AB23-132F88F5E24D}"/>
    <dgm:cxn modelId="{D0B0D2EC-8146-AB4A-8416-90511C236403}" type="presOf" srcId="{71797D3F-0C5F-433D-92EF-6017B4DD74C1}" destId="{407A3C7B-28D4-D74E-B222-AFD7408D4552}" srcOrd="0" destOrd="0" presId="urn:microsoft.com/office/officeart/2005/8/layout/default"/>
    <dgm:cxn modelId="{D60D23F9-FF99-AF4C-A971-C08A1CA6B678}" type="presOf" srcId="{8604E3AC-FDDC-479F-BB81-C917C5A5942B}" destId="{2666E74C-EFC3-814F-843D-CE30AE512354}" srcOrd="0" destOrd="0" presId="urn:microsoft.com/office/officeart/2005/8/layout/default"/>
    <dgm:cxn modelId="{E19A24BF-725A-FF40-A313-38D0BBAA7485}" type="presParOf" srcId="{A2DBD919-A07B-1B40-92C9-9152F357F75A}" destId="{6FAABBF5-CD85-2C43-9A0E-D3FED7F8B2A0}" srcOrd="0" destOrd="0" presId="urn:microsoft.com/office/officeart/2005/8/layout/default"/>
    <dgm:cxn modelId="{2DF4BC3F-7BD4-1F42-A3F0-F5FFAF740373}" type="presParOf" srcId="{A2DBD919-A07B-1B40-92C9-9152F357F75A}" destId="{524CC3BE-86CF-AC44-AE58-77A4C163083F}" srcOrd="1" destOrd="0" presId="urn:microsoft.com/office/officeart/2005/8/layout/default"/>
    <dgm:cxn modelId="{AEC64021-38BF-0844-8D5F-22B7208D73AC}" type="presParOf" srcId="{A2DBD919-A07B-1B40-92C9-9152F357F75A}" destId="{2666E74C-EFC3-814F-843D-CE30AE512354}" srcOrd="2" destOrd="0" presId="urn:microsoft.com/office/officeart/2005/8/layout/default"/>
    <dgm:cxn modelId="{703A1B95-C0C9-7A4A-9332-CA9E476B111C}" type="presParOf" srcId="{A2DBD919-A07B-1B40-92C9-9152F357F75A}" destId="{11C178DB-55E4-3A40-87BC-612958ABD0F9}" srcOrd="3" destOrd="0" presId="urn:microsoft.com/office/officeart/2005/8/layout/default"/>
    <dgm:cxn modelId="{65A8E938-45A4-6248-8166-4F3AD714B7A6}" type="presParOf" srcId="{A2DBD919-A07B-1B40-92C9-9152F357F75A}" destId="{122E2BB6-8183-0D4D-9BC7-D851D90C05FD}" srcOrd="4" destOrd="0" presId="urn:microsoft.com/office/officeart/2005/8/layout/default"/>
    <dgm:cxn modelId="{B16C089E-CBE6-5A49-8441-2C43202A7076}" type="presParOf" srcId="{A2DBD919-A07B-1B40-92C9-9152F357F75A}" destId="{29D8005D-FE4D-174E-AF60-76DF57F74757}" srcOrd="5" destOrd="0" presId="urn:microsoft.com/office/officeart/2005/8/layout/default"/>
    <dgm:cxn modelId="{21879267-3B0F-B640-B9AA-77BF89F0EC44}" type="presParOf" srcId="{A2DBD919-A07B-1B40-92C9-9152F357F75A}" destId="{BDAF82EC-DBDD-D24B-873B-6723F5E7756B}" srcOrd="6" destOrd="0" presId="urn:microsoft.com/office/officeart/2005/8/layout/default"/>
    <dgm:cxn modelId="{DF905463-D43F-544A-A1BC-BC9CF23288AB}" type="presParOf" srcId="{A2DBD919-A07B-1B40-92C9-9152F357F75A}" destId="{5F418562-E533-1E42-B69B-774D9B118B39}" srcOrd="7" destOrd="0" presId="urn:microsoft.com/office/officeart/2005/8/layout/default"/>
    <dgm:cxn modelId="{E7A7FA5F-5583-C242-B12A-D42B3A970C15}" type="presParOf" srcId="{A2DBD919-A07B-1B40-92C9-9152F357F75A}" destId="{407A3C7B-28D4-D74E-B222-AFD7408D4552}" srcOrd="8" destOrd="0" presId="urn:microsoft.com/office/officeart/2005/8/layout/default"/>
    <dgm:cxn modelId="{A4F43EA7-2CB5-4242-BFC1-7763D2630CB6}" type="presParOf" srcId="{A2DBD919-A07B-1B40-92C9-9152F357F75A}" destId="{9A894FEE-9E94-B242-AB8D-97C4F472988A}" srcOrd="9" destOrd="0" presId="urn:microsoft.com/office/officeart/2005/8/layout/default"/>
    <dgm:cxn modelId="{BFFB11C5-D7C6-9747-BB32-47F85B48E82D}" type="presParOf" srcId="{A2DBD919-A07B-1B40-92C9-9152F357F75A}" destId="{3B17305D-048A-854C-A785-E48FA653EB5D}" srcOrd="10" destOrd="0" presId="urn:microsoft.com/office/officeart/2005/8/layout/default"/>
    <dgm:cxn modelId="{E7B4353C-15D4-BF4B-923F-BF885E2AE82A}" type="presParOf" srcId="{A2DBD919-A07B-1B40-92C9-9152F357F75A}" destId="{006A57F1-206D-0C4C-A570-DD4303284B0A}" srcOrd="11" destOrd="0" presId="urn:microsoft.com/office/officeart/2005/8/layout/default"/>
    <dgm:cxn modelId="{C3849AA5-7DCD-FB43-93CC-B24E8B939D9C}" type="presParOf" srcId="{A2DBD919-A07B-1B40-92C9-9152F357F75A}" destId="{49B373D7-28D2-6841-B328-E29560E9F516}" srcOrd="12" destOrd="0" presId="urn:microsoft.com/office/officeart/2005/8/layout/default"/>
    <dgm:cxn modelId="{EA361070-0745-DD45-A13F-2CE86234AF03}" type="presParOf" srcId="{A2DBD919-A07B-1B40-92C9-9152F357F75A}" destId="{E234A564-70B2-6F4F-A1B6-7451DD518262}" srcOrd="13" destOrd="0" presId="urn:microsoft.com/office/officeart/2005/8/layout/default"/>
    <dgm:cxn modelId="{E0C878CA-4A7E-204C-A42A-8B536A33E9F8}" type="presParOf" srcId="{A2DBD919-A07B-1B40-92C9-9152F357F75A}" destId="{82501072-BBE3-C74B-9B60-8BBB27F45C4B}" srcOrd="14" destOrd="0" presId="urn:microsoft.com/office/officeart/2005/8/layout/default"/>
    <dgm:cxn modelId="{896A8256-94F8-9B42-8ADB-6A0CB1081F1C}" type="presParOf" srcId="{A2DBD919-A07B-1B40-92C9-9152F357F75A}" destId="{805C8600-E316-BD47-AE2D-694B03B13893}" srcOrd="15" destOrd="0" presId="urn:microsoft.com/office/officeart/2005/8/layout/default"/>
    <dgm:cxn modelId="{3039FA11-93D9-2945-ADCB-CF1473254047}" type="presParOf" srcId="{A2DBD919-A07B-1B40-92C9-9152F357F75A}" destId="{A6EECB51-260D-F243-B7BF-92138F5F7FF1}" srcOrd="16" destOrd="0" presId="urn:microsoft.com/office/officeart/2005/8/layout/default"/>
    <dgm:cxn modelId="{53EE16EB-991B-024F-B2D0-0CB4F48F867A}" type="presParOf" srcId="{A2DBD919-A07B-1B40-92C9-9152F357F75A}" destId="{AF804F18-822E-F447-A7DD-090C0BEB4AC4}" srcOrd="17" destOrd="0" presId="urn:microsoft.com/office/officeart/2005/8/layout/default"/>
    <dgm:cxn modelId="{6A7A936E-8FBE-B248-861D-88339AF91817}" type="presParOf" srcId="{A2DBD919-A07B-1B40-92C9-9152F357F75A}" destId="{CF80F9B7-096F-9441-8EF1-18FDD3A94621}" srcOrd="18" destOrd="0" presId="urn:microsoft.com/office/officeart/2005/8/layout/default"/>
    <dgm:cxn modelId="{F0DD1BE3-C204-0B4F-B511-E4234D1862A9}" type="presParOf" srcId="{A2DBD919-A07B-1B40-92C9-9152F357F75A}" destId="{7FBF2D2D-88EF-BA47-B803-E7A8D34C02CB}" srcOrd="19" destOrd="0" presId="urn:microsoft.com/office/officeart/2005/8/layout/default"/>
    <dgm:cxn modelId="{A527EA63-C0EC-1848-A524-5137D4A9B232}" type="presParOf" srcId="{A2DBD919-A07B-1B40-92C9-9152F357F75A}" destId="{53E05ABA-FF9C-EC48-B5BB-517242B674CD}" srcOrd="20" destOrd="0" presId="urn:microsoft.com/office/officeart/2005/8/layout/default"/>
    <dgm:cxn modelId="{BB7C3087-8327-CF47-9FEB-A49325FAB1AB}" type="presParOf" srcId="{A2DBD919-A07B-1B40-92C9-9152F357F75A}" destId="{77C65C6F-C079-0A48-93E7-E4C88CAAB098}" srcOrd="21" destOrd="0" presId="urn:microsoft.com/office/officeart/2005/8/layout/default"/>
    <dgm:cxn modelId="{07080C6F-F179-F94F-9B57-E5C39EEDC270}" type="presParOf" srcId="{A2DBD919-A07B-1B40-92C9-9152F357F75A}" destId="{0106CD77-C480-2D4F-9E9F-9BB5114960EE}"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ABBF5-CD85-2C43-9A0E-D3FED7F8B2A0}">
      <dsp:nvSpPr>
        <dsp:cNvPr id="0" name=""/>
        <dsp:cNvSpPr/>
      </dsp:nvSpPr>
      <dsp:spPr>
        <a:xfrm>
          <a:off x="204251" y="1284"/>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Quick overview</a:t>
          </a:r>
        </a:p>
      </dsp:txBody>
      <dsp:txXfrm>
        <a:off x="204251" y="1284"/>
        <a:ext cx="1610655" cy="966393"/>
      </dsp:txXfrm>
    </dsp:sp>
    <dsp:sp modelId="{2666E74C-EFC3-814F-843D-CE30AE512354}">
      <dsp:nvSpPr>
        <dsp:cNvPr id="0" name=""/>
        <dsp:cNvSpPr/>
      </dsp:nvSpPr>
      <dsp:spPr>
        <a:xfrm>
          <a:off x="1975972" y="1284"/>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Story line (if any)</a:t>
          </a:r>
        </a:p>
      </dsp:txBody>
      <dsp:txXfrm>
        <a:off x="1975972" y="1284"/>
        <a:ext cx="1610655" cy="966393"/>
      </dsp:txXfrm>
    </dsp:sp>
    <dsp:sp modelId="{122E2BB6-8183-0D4D-9BC7-D851D90C05FD}">
      <dsp:nvSpPr>
        <dsp:cNvPr id="0" name=""/>
        <dsp:cNvSpPr/>
      </dsp:nvSpPr>
      <dsp:spPr>
        <a:xfrm>
          <a:off x="3747693" y="1284"/>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Player's role</a:t>
          </a:r>
        </a:p>
      </dsp:txBody>
      <dsp:txXfrm>
        <a:off x="3747693" y="1284"/>
        <a:ext cx="1610655" cy="966393"/>
      </dsp:txXfrm>
    </dsp:sp>
    <dsp:sp modelId="{BDAF82EC-DBDD-D24B-873B-6723F5E7756B}">
      <dsp:nvSpPr>
        <dsp:cNvPr id="0" name=""/>
        <dsp:cNvSpPr/>
      </dsp:nvSpPr>
      <dsp:spPr>
        <a:xfrm>
          <a:off x="204251" y="1128743"/>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Installation</a:t>
          </a:r>
        </a:p>
      </dsp:txBody>
      <dsp:txXfrm>
        <a:off x="204251" y="1128743"/>
        <a:ext cx="1610655" cy="966393"/>
      </dsp:txXfrm>
    </dsp:sp>
    <dsp:sp modelId="{407A3C7B-28D4-D74E-B222-AFD7408D4552}">
      <dsp:nvSpPr>
        <dsp:cNvPr id="0" name=""/>
        <dsp:cNvSpPr/>
      </dsp:nvSpPr>
      <dsp:spPr>
        <a:xfrm>
          <a:off x="1975972" y="1128743"/>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User Interface</a:t>
          </a:r>
        </a:p>
      </dsp:txBody>
      <dsp:txXfrm>
        <a:off x="1975972" y="1128743"/>
        <a:ext cx="1610655" cy="966393"/>
      </dsp:txXfrm>
    </dsp:sp>
    <dsp:sp modelId="{3B17305D-048A-854C-A785-E48FA653EB5D}">
      <dsp:nvSpPr>
        <dsp:cNvPr id="0" name=""/>
        <dsp:cNvSpPr/>
      </dsp:nvSpPr>
      <dsp:spPr>
        <a:xfrm>
          <a:off x="3747693" y="1128743"/>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Game Play</a:t>
          </a:r>
        </a:p>
      </dsp:txBody>
      <dsp:txXfrm>
        <a:off x="3747693" y="1128743"/>
        <a:ext cx="1610655" cy="966393"/>
      </dsp:txXfrm>
    </dsp:sp>
    <dsp:sp modelId="{49B373D7-28D2-6841-B328-E29560E9F516}">
      <dsp:nvSpPr>
        <dsp:cNvPr id="0" name=""/>
        <dsp:cNvSpPr/>
      </dsp:nvSpPr>
      <dsp:spPr>
        <a:xfrm>
          <a:off x="204251" y="2256201"/>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Scoring</a:t>
          </a:r>
        </a:p>
      </dsp:txBody>
      <dsp:txXfrm>
        <a:off x="204251" y="2256201"/>
        <a:ext cx="1610655" cy="966393"/>
      </dsp:txXfrm>
    </dsp:sp>
    <dsp:sp modelId="{82501072-BBE3-C74B-9B60-8BBB27F45C4B}">
      <dsp:nvSpPr>
        <dsp:cNvPr id="0" name=""/>
        <dsp:cNvSpPr/>
      </dsp:nvSpPr>
      <dsp:spPr>
        <a:xfrm>
          <a:off x="1975972" y="2256201"/>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Artwork</a:t>
          </a:r>
        </a:p>
      </dsp:txBody>
      <dsp:txXfrm>
        <a:off x="1975972" y="2256201"/>
        <a:ext cx="1610655" cy="966393"/>
      </dsp:txXfrm>
    </dsp:sp>
    <dsp:sp modelId="{A6EECB51-260D-F243-B7BF-92138F5F7FF1}">
      <dsp:nvSpPr>
        <dsp:cNvPr id="0" name=""/>
        <dsp:cNvSpPr/>
      </dsp:nvSpPr>
      <dsp:spPr>
        <a:xfrm>
          <a:off x="3747693" y="2256201"/>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Sound and Music</a:t>
          </a:r>
        </a:p>
      </dsp:txBody>
      <dsp:txXfrm>
        <a:off x="3747693" y="2256201"/>
        <a:ext cx="1610655" cy="966393"/>
      </dsp:txXfrm>
    </dsp:sp>
    <dsp:sp modelId="{CF80F9B7-096F-9441-8EF1-18FDD3A94621}">
      <dsp:nvSpPr>
        <dsp:cNvPr id="0" name=""/>
        <dsp:cNvSpPr/>
      </dsp:nvSpPr>
      <dsp:spPr>
        <a:xfrm>
          <a:off x="204251" y="3383660"/>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Special features</a:t>
          </a:r>
        </a:p>
      </dsp:txBody>
      <dsp:txXfrm>
        <a:off x="204251" y="3383660"/>
        <a:ext cx="1610655" cy="966393"/>
      </dsp:txXfrm>
    </dsp:sp>
    <dsp:sp modelId="{53E05ABA-FF9C-EC48-B5BB-517242B674CD}">
      <dsp:nvSpPr>
        <dsp:cNvPr id="0" name=""/>
        <dsp:cNvSpPr/>
      </dsp:nvSpPr>
      <dsp:spPr>
        <a:xfrm>
          <a:off x="1975972" y="3383660"/>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Manual (if any)</a:t>
          </a:r>
        </a:p>
      </dsp:txBody>
      <dsp:txXfrm>
        <a:off x="1975972" y="3383660"/>
        <a:ext cx="1610655" cy="966393"/>
      </dsp:txXfrm>
    </dsp:sp>
    <dsp:sp modelId="{0106CD77-C480-2D4F-9E9F-9BB5114960EE}">
      <dsp:nvSpPr>
        <dsp:cNvPr id="0" name=""/>
        <dsp:cNvSpPr/>
      </dsp:nvSpPr>
      <dsp:spPr>
        <a:xfrm>
          <a:off x="3747693" y="3383660"/>
          <a:ext cx="1610655" cy="9663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Bugs</a:t>
          </a:r>
        </a:p>
      </dsp:txBody>
      <dsp:txXfrm>
        <a:off x="3747693" y="3383660"/>
        <a:ext cx="1610655" cy="9663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6A2ED-DD49-9545-891F-A3A9517DA66F}" type="datetimeFigureOut">
              <a:rPr lang="en-US" smtClean="0"/>
              <a:t>9/17/21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9F30B-F5DE-BE4D-B38F-4C98C0A0EE26}" type="slidenum">
              <a:rPr lang="en-US" smtClean="0"/>
              <a:t>‹#›</a:t>
            </a:fld>
            <a:endParaRPr lang="en-US"/>
          </a:p>
        </p:txBody>
      </p:sp>
    </p:spTree>
    <p:extLst>
      <p:ext uri="{BB962C8B-B14F-4D97-AF65-F5344CB8AC3E}">
        <p14:creationId xmlns:p14="http://schemas.microsoft.com/office/powerpoint/2010/main" val="42232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79F30B-F5DE-BE4D-B38F-4C98C0A0EE26}" type="slidenum">
              <a:rPr lang="en-US" smtClean="0"/>
              <a:t>1</a:t>
            </a:fld>
            <a:endParaRPr lang="en-US"/>
          </a:p>
        </p:txBody>
      </p:sp>
    </p:spTree>
    <p:extLst>
      <p:ext uri="{BB962C8B-B14F-4D97-AF65-F5344CB8AC3E}">
        <p14:creationId xmlns:p14="http://schemas.microsoft.com/office/powerpoint/2010/main" val="225988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9/17/21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691898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9/17/21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13475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9/17/21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2909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9/17/21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10843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9/17/21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6753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9/17/21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37335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9/17/21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1811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9/17/21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3538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9/17/21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8664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9/17/21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3625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9/17/21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7095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9/17/21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23851908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hyperlink" Target="https://sysrqmts.com/gpus/nvidia/geforce-4-ti" TargetMode="External"/><Relationship Id="rId4" Type="http://schemas.openxmlformats.org/officeDocument/2006/relationships/hyperlink" Target="https://sysrqmts.com/cpus/intel/core-2-duo"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video" Target="https://www.youtube.com/embed/wcCIA7aqU4Q?feature=oembed" TargetMode="Externa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Rectangle 10">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ight Triangle 12">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D3D6E1F-9FE0-47E6-B008-9634F0D0B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 y="4724290"/>
            <a:ext cx="2222198" cy="2133710"/>
          </a:xfrm>
          <a:custGeom>
            <a:avLst/>
            <a:gdLst>
              <a:gd name="connsiteX0" fmla="*/ 0 w 2222198"/>
              <a:gd name="connsiteY0" fmla="*/ 0 h 2133710"/>
              <a:gd name="connsiteX1" fmla="*/ 44227 w 2222198"/>
              <a:gd name="connsiteY1" fmla="*/ 2234 h 2133710"/>
              <a:gd name="connsiteX2" fmla="*/ 2193454 w 2222198"/>
              <a:gd name="connsiteY2" fmla="*/ 1945372 h 2133710"/>
              <a:gd name="connsiteX3" fmla="*/ 2222198 w 2222198"/>
              <a:gd name="connsiteY3" fmla="*/ 2133710 h 2133710"/>
              <a:gd name="connsiteX4" fmla="*/ 1394653 w 2222198"/>
              <a:gd name="connsiteY4" fmla="*/ 2133710 h 2133710"/>
              <a:gd name="connsiteX5" fmla="*/ 1391100 w 2222198"/>
              <a:gd name="connsiteY5" fmla="*/ 2110427 h 2133710"/>
              <a:gd name="connsiteX6" fmla="*/ 122376 w 2222198"/>
              <a:gd name="connsiteY6" fmla="*/ 841704 h 2133710"/>
              <a:gd name="connsiteX7" fmla="*/ 0 w 2222198"/>
              <a:gd name="connsiteY7" fmla="*/ 823027 h 213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2198" h="2133710">
                <a:moveTo>
                  <a:pt x="0" y="0"/>
                </a:moveTo>
                <a:lnTo>
                  <a:pt x="44227" y="2234"/>
                </a:lnTo>
                <a:cubicBezTo>
                  <a:pt x="1114682" y="110944"/>
                  <a:pt x="1981368" y="908934"/>
                  <a:pt x="2193454" y="1945372"/>
                </a:cubicBezTo>
                <a:lnTo>
                  <a:pt x="2222198" y="2133710"/>
                </a:lnTo>
                <a:lnTo>
                  <a:pt x="1394653" y="2133710"/>
                </a:lnTo>
                <a:lnTo>
                  <a:pt x="1391100" y="2110427"/>
                </a:lnTo>
                <a:cubicBezTo>
                  <a:pt x="1260786" y="1473602"/>
                  <a:pt x="759202" y="972017"/>
                  <a:pt x="122376" y="841704"/>
                </a:cubicBezTo>
                <a:lnTo>
                  <a:pt x="0" y="823027"/>
                </a:lnTo>
                <a:close/>
              </a:path>
            </a:pathLst>
          </a:cu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8" name="Straight Connector 17">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B0B10C8-15A8-6A4C-88FA-74D930C5345A}"/>
              </a:ext>
            </a:extLst>
          </p:cNvPr>
          <p:cNvSpPr>
            <a:spLocks noGrp="1"/>
          </p:cNvSpPr>
          <p:nvPr>
            <p:ph type="ctrTitle"/>
          </p:nvPr>
        </p:nvSpPr>
        <p:spPr>
          <a:xfrm>
            <a:off x="453142" y="2954226"/>
            <a:ext cx="5555624" cy="2232199"/>
          </a:xfrm>
        </p:spPr>
        <p:txBody>
          <a:bodyPr anchor="t">
            <a:normAutofit/>
          </a:bodyPr>
          <a:lstStyle/>
          <a:p>
            <a:pPr algn="l"/>
            <a:r>
              <a:rPr lang="en-US" dirty="0"/>
              <a:t>DOFUS </a:t>
            </a:r>
          </a:p>
        </p:txBody>
      </p:sp>
      <p:sp>
        <p:nvSpPr>
          <p:cNvPr id="3" name="Subtitle 2">
            <a:extLst>
              <a:ext uri="{FF2B5EF4-FFF2-40B4-BE49-F238E27FC236}">
                <a16:creationId xmlns:a16="http://schemas.microsoft.com/office/drawing/2014/main" id="{FE3ABB89-F2F0-5C4F-B46C-F484015216B1}"/>
              </a:ext>
            </a:extLst>
          </p:cNvPr>
          <p:cNvSpPr>
            <a:spLocks noGrp="1"/>
          </p:cNvSpPr>
          <p:nvPr>
            <p:ph type="subTitle" idx="1"/>
          </p:nvPr>
        </p:nvSpPr>
        <p:spPr>
          <a:xfrm>
            <a:off x="453142" y="725465"/>
            <a:ext cx="5555624" cy="2063925"/>
          </a:xfrm>
        </p:spPr>
        <p:txBody>
          <a:bodyPr anchor="b">
            <a:normAutofit/>
          </a:bodyPr>
          <a:lstStyle/>
          <a:p>
            <a:pPr algn="l"/>
            <a:r>
              <a:rPr lang="en-US"/>
              <a:t>Othman Alaansi CIS 487 Mr. Maxim Bruce</a:t>
            </a:r>
            <a:endParaRPr lang="en-US" dirty="0"/>
          </a:p>
        </p:txBody>
      </p:sp>
      <p:pic>
        <p:nvPicPr>
          <p:cNvPr id="47" name="Picture 3">
            <a:extLst>
              <a:ext uri="{FF2B5EF4-FFF2-40B4-BE49-F238E27FC236}">
                <a16:creationId xmlns:a16="http://schemas.microsoft.com/office/drawing/2014/main" id="{AD3E9B8F-3591-40DE-8AC6-0E738B76AB2E}"/>
              </a:ext>
            </a:extLst>
          </p:cNvPr>
          <p:cNvPicPr>
            <a:picLocks noChangeAspect="1"/>
          </p:cNvPicPr>
          <p:nvPr/>
        </p:nvPicPr>
        <p:blipFill rotWithShape="1">
          <a:blip r:embed="rId5"/>
          <a:srcRect l="4988" r="47228" b="-2"/>
          <a:stretch/>
        </p:blipFill>
        <p:spPr>
          <a:xfrm>
            <a:off x="6189156" y="-3439"/>
            <a:ext cx="6015813" cy="6861439"/>
          </a:xfrm>
          <a:prstGeom prst="rect">
            <a:avLst/>
          </a:prstGeom>
        </p:spPr>
      </p:pic>
      <p:pic>
        <p:nvPicPr>
          <p:cNvPr id="1026" name="Picture 2" descr="Steam Community :: Dofus">
            <a:extLst>
              <a:ext uri="{FF2B5EF4-FFF2-40B4-BE49-F238E27FC236}">
                <a16:creationId xmlns:a16="http://schemas.microsoft.com/office/drawing/2014/main" id="{436AD04A-B9FD-7846-9E3A-65AB85FEDC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613" y="3952739"/>
            <a:ext cx="5842000" cy="273050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Sep 18, 2021 at 9:02:40 AM" descr="Audio Recording Sep 18, 2021 at 9:02:40 AM">
            <a:hlinkClick r:id="" action="ppaction://media"/>
            <a:extLst>
              <a:ext uri="{FF2B5EF4-FFF2-40B4-BE49-F238E27FC236}">
                <a16:creationId xmlns:a16="http://schemas.microsoft.com/office/drawing/2014/main" id="{71BB0FA5-C311-AE4F-B93B-6D5047E93F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46509" y="171715"/>
            <a:ext cx="812800" cy="812800"/>
          </a:xfrm>
          <a:prstGeom prst="rect">
            <a:avLst/>
          </a:prstGeom>
        </p:spPr>
      </p:pic>
    </p:spTree>
    <p:extLst>
      <p:ext uri="{BB962C8B-B14F-4D97-AF65-F5344CB8AC3E}">
        <p14:creationId xmlns:p14="http://schemas.microsoft.com/office/powerpoint/2010/main" val="3698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4" name="Group 13">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Shape 44">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Freeform: Shape 46">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9" name="Rectangle 48">
            <a:extLst>
              <a:ext uri="{FF2B5EF4-FFF2-40B4-BE49-F238E27FC236}">
                <a16:creationId xmlns:a16="http://schemas.microsoft.com/office/drawing/2014/main" id="{3BBF3378-C49E-4B97-A883-6393FBF1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51" name="Group 50">
            <a:extLst>
              <a:ext uri="{FF2B5EF4-FFF2-40B4-BE49-F238E27FC236}">
                <a16:creationId xmlns:a16="http://schemas.microsoft.com/office/drawing/2014/main" id="{DA3D4001-286E-4CB2-B293-3058BDDC8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2" name="Straight Connector 51">
              <a:extLst>
                <a:ext uri="{FF2B5EF4-FFF2-40B4-BE49-F238E27FC236}">
                  <a16:creationId xmlns:a16="http://schemas.microsoft.com/office/drawing/2014/main" id="{F81F6D9A-C297-4D43-A56B-E097477E91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BD5299F-3CBD-431D-A276-1F6EBDE639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579A460-D36C-4808-99FD-224968EC8D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FACC58E-31A5-41E4-BCE1-9A0FF26F19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EE866F-1BA5-4009-983D-0A270F2651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E7DADAE-DB0C-47E3-AE16-C7B09A3269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AB89127-DBEE-47FB-951F-C4FEBC41E9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68F6061-E9B4-4C8B-B421-CB81EF371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4F431D3-EEE6-4416-BA2B-7B8942561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3A1230D-F162-470F-B26A-44F48789F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128856B-8BFD-40E1-993B-93F4DDEEC0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AD4C0C2-878C-4A6F-998A-CDDC31ACD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EE0349E-7D03-4F4E-BCAA-D6BAC3E057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D4A5BD7-7EA2-4F4A-A88B-240C626054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5DE89C9-D993-4FE5-9E60-4816CB1A6F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74CA6C-639F-41A6-AED3-15C0E0E1B6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3864BFB-5F88-4311-A2A0-12D067F91E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9B3E436-97A2-4763-9E55-2C470DF17D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462A8CC-9918-4941-9B4A-36FB3F8531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0671973-544E-4370-8DB9-174DAB82F9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505BD9-45DD-4763-90CB-FB9DB06615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022B701-1894-49C5-A67C-6B8377C7C57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0501CD9-45DC-4009-A410-08DB27A874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0BD35CA-BF52-4F44-B789-E3B98042D8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5AED4B0-30B1-4E36-86A4-42C2A91810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A1A0260-34D8-4474-8C33-ED80F83092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DCCA183-C630-4855-8BD6-0E4EEE59F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43E8B9F-C809-423A-ADAA-80CE5C0711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621EBC9-CEB1-4BA5-82D6-9944A3C12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2" name="Freeform: Shape 81">
            <a:extLst>
              <a:ext uri="{FF2B5EF4-FFF2-40B4-BE49-F238E27FC236}">
                <a16:creationId xmlns:a16="http://schemas.microsoft.com/office/drawing/2014/main" id="{EB68BB96-3C54-47CE-A559-16FC5968E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4" name="Group 83">
            <a:extLst>
              <a:ext uri="{FF2B5EF4-FFF2-40B4-BE49-F238E27FC236}">
                <a16:creationId xmlns:a16="http://schemas.microsoft.com/office/drawing/2014/main" id="{BDDD9304-3AB6-4BE9-833E-9C1B3EC42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5" name="Straight Connector 84">
              <a:extLst>
                <a:ext uri="{FF2B5EF4-FFF2-40B4-BE49-F238E27FC236}">
                  <a16:creationId xmlns:a16="http://schemas.microsoft.com/office/drawing/2014/main" id="{C7756000-2285-4D38-AD2B-91F47CF8B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F7A36A8-4BBE-49D8-94DA-606561AC09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61EE45E-0342-4F26-8CD3-85CDDF7E5A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9C5DC0E-03C0-4CEB-AD10-3A3C999948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E1CE081-E685-46D4-BAF7-54C65BD823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486C88F-30DD-46C8-9B05-F885D4EB07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90BAD11-B30B-49DE-A566-E21BCDDCFA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1F821CC-6C37-4415-8DA6-EF6B42D87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9ECD1FB-7FE8-477E-8E90-648AE4E93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81C9DD8-7FF3-44E6-9887-1CE07DBD9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54D87AF-08CE-4125-AF4B-8C8A9D340B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3C9C908-1A58-4E28-969E-48E9BA61B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530AEF7-35DB-44E3-93EB-B3F0FBA9E5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108D15E-72F2-45D7-9050-8322CB1F8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C764F43-FB23-49CB-B2CA-ACFBFB412A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4C60457-68FC-4E1F-9ABB-E79094AEB1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C915FB-0611-4283-8EC1-88510A69FC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CF80AC6-E542-456F-BEE8-E9CF46AC21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EC6EED6-01FF-4941-A4AB-224D26EE1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D16FF7-D5D7-4A97-BB5E-A069EF13A4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03DF22-27D8-481B-95B5-A4A7A62066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F7256DA-C9DD-498F-A3B4-789819FE4C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BEBA9FF-8036-4656-B1F1-87953464DC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75DABD2-EA79-4547-AFC6-53720AB60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060E1B5-52C7-4314-98B0-3AE8A0B630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33D416E-D8B5-4097-B7F0-1BA0357D36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5862DFC-3406-4DC9-AA41-0CE64748AF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C908427-368C-4792-A5E5-313F77FF28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8CB189E-908B-495D-B023-05D3D2C1B4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5" name="Rectangle 114">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7" name="Rectangle 116">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9" name="Right Triangle 118">
            <a:extLst>
              <a:ext uri="{FF2B5EF4-FFF2-40B4-BE49-F238E27FC236}">
                <a16:creationId xmlns:a16="http://schemas.microsoft.com/office/drawing/2014/main" id="{94D786EB-944C-47D5-B631-899F4029B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08102" y="-284146"/>
            <a:ext cx="568289" cy="568289"/>
          </a:xfrm>
          <a:prstGeom prst="rtTriangle">
            <a:avLst/>
          </a:prstGeom>
          <a:solidFill>
            <a:schemeClr val="accent5">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ocument 120">
            <a:extLst>
              <a:ext uri="{FF2B5EF4-FFF2-40B4-BE49-F238E27FC236}">
                <a16:creationId xmlns:a16="http://schemas.microsoft.com/office/drawing/2014/main" id="{41FB6F01-9581-4ED4-833E-048E9F3C8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96105" y="1562107"/>
            <a:ext cx="6858000" cy="3733791"/>
          </a:xfrm>
          <a:prstGeom prst="flowChartDocumen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23" name="Group 122">
            <a:extLst>
              <a:ext uri="{FF2B5EF4-FFF2-40B4-BE49-F238E27FC236}">
                <a16:creationId xmlns:a16="http://schemas.microsoft.com/office/drawing/2014/main" id="{91108A0F-8C78-4294-B028-9F09581FC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4" name="Straight Connector 123">
              <a:extLst>
                <a:ext uri="{FF2B5EF4-FFF2-40B4-BE49-F238E27FC236}">
                  <a16:creationId xmlns:a16="http://schemas.microsoft.com/office/drawing/2014/main" id="{313489AA-CF3C-45B5-9A6B-D686CDD1DD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ABF1CE3-37BC-462F-BC4B-5EF9C8287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21847A4-7B07-4976-81EF-E68ABFC4FB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F3EBBA6-8771-481B-BACA-142F0C805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F58D94E-BB4B-436D-8172-0F5737BEEA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F75AA9A-4678-41CB-AEFA-13C324B847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C95E447-C172-476B-98BE-453E4049FB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F3BD247-696E-47F7-964F-89A5823D11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E31E4B8-694B-447A-AA13-36B0A4EEC9F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88321B73-1AE7-4FA0-90EB-4E969A095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15F8082-1C6D-496D-937D-964948B10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B84AF1D-3604-4213-B891-4880C86F6E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3631262-5E4E-4A33-9D72-17996A538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A4C49C9-CD9F-417C-A832-DD9D6F9C4B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A3BBBFA-B462-4340-82C8-3EE5CCFB10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A7D3C2E-F100-49BC-9F4E-DFB50B2F9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46D4A85-2FF9-491B-BBF7-4D83EB8881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8F6747A-BC05-4E83-8FE8-976BBCE305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C1FEEA0-B31C-4DD8-9CC4-DAE0655780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A783C12-3D0A-495D-B461-9D1FCC41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9AD7D205-DA43-40B9-82B4-D570FB270F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DD4F5FF-D993-454E-AB84-8634B9E53F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F64AEBB-D378-4CCE-9266-B45FC822E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2217ABD-7AF1-44DF-9243-75E5C9792A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0D885E59-AA75-4026-972E-4DEE1AB599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AB41BAB-F8B8-402D-BC3D-82F73208A3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67CC234-9EF0-4613-9013-F7F9AEC49E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032D8DE3-B3FD-47EC-B6D3-90CE4F037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A4218772-C699-478C-9D44-9459ABA4CA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7687EAC-B0C3-8543-AF44-85D5B43DFB41}"/>
              </a:ext>
            </a:extLst>
          </p:cNvPr>
          <p:cNvSpPr>
            <a:spLocks noGrp="1"/>
          </p:cNvSpPr>
          <p:nvPr>
            <p:ph type="title"/>
          </p:nvPr>
        </p:nvSpPr>
        <p:spPr>
          <a:xfrm>
            <a:off x="453142" y="2954226"/>
            <a:ext cx="5414249" cy="2232199"/>
          </a:xfrm>
        </p:spPr>
        <p:txBody>
          <a:bodyPr vert="horz" lIns="91440" tIns="45720" rIns="91440" bIns="45720" rtlCol="0" anchor="t">
            <a:normAutofit/>
          </a:bodyPr>
          <a:lstStyle/>
          <a:p>
            <a:r>
              <a:rPr lang="en-US" sz="2000" dirty="0"/>
              <a:t>Game title : </a:t>
            </a:r>
            <a:r>
              <a:rPr lang="en-US" sz="2000" dirty="0" err="1"/>
              <a:t>Dofus</a:t>
            </a:r>
            <a:br>
              <a:rPr lang="en-US" sz="2000" dirty="0"/>
            </a:br>
            <a:r>
              <a:rPr lang="en-US" sz="2000" dirty="0"/>
              <a:t>Company &amp; Author: </a:t>
            </a:r>
            <a:r>
              <a:rPr lang="en-US" sz="2000" dirty="0" err="1"/>
              <a:t>Ankama</a:t>
            </a:r>
            <a:r>
              <a:rPr lang="en-US" sz="2000" dirty="0"/>
              <a:t> , Mathieu </a:t>
            </a:r>
            <a:r>
              <a:rPr lang="en-US" sz="2000" dirty="0" err="1"/>
              <a:t>Bourgain</a:t>
            </a:r>
            <a:br>
              <a:rPr lang="en-US" sz="2000" dirty="0"/>
            </a:br>
            <a:r>
              <a:rPr lang="en-US" sz="2000" dirty="0"/>
              <a:t>Type of game: </a:t>
            </a:r>
            <a:r>
              <a:rPr lang="en-US" sz="2000" dirty="0" err="1"/>
              <a:t>Mmorpg</a:t>
            </a:r>
            <a:br>
              <a:rPr lang="en-US" sz="2000" dirty="0"/>
            </a:br>
            <a:r>
              <a:rPr lang="en-US" sz="2000" dirty="0"/>
              <a:t>Price: About 52 Euros for a year membership: </a:t>
            </a:r>
            <a:br>
              <a:rPr lang="en-US" sz="1400" dirty="0"/>
            </a:br>
            <a:br>
              <a:rPr lang="en-US" sz="1400" dirty="0"/>
            </a:br>
            <a:endParaRPr lang="en-US" sz="1400" dirty="0"/>
          </a:p>
        </p:txBody>
      </p:sp>
      <p:sp>
        <p:nvSpPr>
          <p:cNvPr id="3" name="Text Placeholder 2">
            <a:extLst>
              <a:ext uri="{FF2B5EF4-FFF2-40B4-BE49-F238E27FC236}">
                <a16:creationId xmlns:a16="http://schemas.microsoft.com/office/drawing/2014/main" id="{50B68AA1-8C36-9D46-BF1B-657E4288B66F}"/>
              </a:ext>
            </a:extLst>
          </p:cNvPr>
          <p:cNvSpPr>
            <a:spLocks noGrp="1"/>
          </p:cNvSpPr>
          <p:nvPr>
            <p:ph type="body" idx="1"/>
          </p:nvPr>
        </p:nvSpPr>
        <p:spPr>
          <a:xfrm>
            <a:off x="453142" y="725465"/>
            <a:ext cx="5414249" cy="2063925"/>
          </a:xfrm>
        </p:spPr>
        <p:txBody>
          <a:bodyPr vert="horz" lIns="91440" tIns="45720" rIns="91440" bIns="45720" rtlCol="0" anchor="b">
            <a:normAutofit/>
          </a:bodyPr>
          <a:lstStyle/>
          <a:p>
            <a:r>
              <a:rPr lang="en-US" sz="2400" kern="1200" dirty="0">
                <a:latin typeface="+mn-lt"/>
                <a:ea typeface="+mn-ea"/>
                <a:cs typeface="+mn-cs"/>
              </a:rPr>
              <a:t>Basic information</a:t>
            </a:r>
          </a:p>
        </p:txBody>
      </p:sp>
      <p:graphicFrame>
        <p:nvGraphicFramePr>
          <p:cNvPr id="7" name="Table 6">
            <a:extLst>
              <a:ext uri="{FF2B5EF4-FFF2-40B4-BE49-F238E27FC236}">
                <a16:creationId xmlns:a16="http://schemas.microsoft.com/office/drawing/2014/main" id="{48A01F0A-6FD5-E347-9DEC-B236547E04A7}"/>
              </a:ext>
            </a:extLst>
          </p:cNvPr>
          <p:cNvGraphicFramePr>
            <a:graphicFrameLocks noGrp="1"/>
          </p:cNvGraphicFramePr>
          <p:nvPr>
            <p:extLst>
              <p:ext uri="{D42A27DB-BD31-4B8C-83A1-F6EECF244321}">
                <p14:modId xmlns:p14="http://schemas.microsoft.com/office/powerpoint/2010/main" val="124969509"/>
              </p:ext>
            </p:extLst>
          </p:nvPr>
        </p:nvGraphicFramePr>
        <p:xfrm>
          <a:off x="6189157" y="1159184"/>
          <a:ext cx="5810316" cy="4291344"/>
        </p:xfrm>
        <a:graphic>
          <a:graphicData uri="http://schemas.openxmlformats.org/drawingml/2006/table">
            <a:tbl>
              <a:tblPr>
                <a:solidFill>
                  <a:schemeClr val="bg1"/>
                </a:solidFill>
              </a:tblPr>
              <a:tblGrid>
                <a:gridCol w="2905158">
                  <a:extLst>
                    <a:ext uri="{9D8B030D-6E8A-4147-A177-3AD203B41FA5}">
                      <a16:colId xmlns:a16="http://schemas.microsoft.com/office/drawing/2014/main" val="494338706"/>
                    </a:ext>
                  </a:extLst>
                </a:gridCol>
                <a:gridCol w="2905158">
                  <a:extLst>
                    <a:ext uri="{9D8B030D-6E8A-4147-A177-3AD203B41FA5}">
                      <a16:colId xmlns:a16="http://schemas.microsoft.com/office/drawing/2014/main" val="1939073258"/>
                    </a:ext>
                  </a:extLst>
                </a:gridCol>
              </a:tblGrid>
              <a:tr h="682478">
                <a:tc>
                  <a:txBody>
                    <a:bodyPr/>
                    <a:lstStyle/>
                    <a:p>
                      <a:pPr algn="l" fontAlgn="t"/>
                      <a:r>
                        <a:rPr lang="en-US" sz="1500" cap="none" spc="0">
                          <a:solidFill>
                            <a:schemeClr val="tx1"/>
                          </a:solidFill>
                          <a:effectLst/>
                        </a:rPr>
                        <a:t>Windows XP SP3 or Higher</a:t>
                      </a:r>
                    </a:p>
                  </a:txBody>
                  <a:tcPr marL="125550" marR="96577" marT="96577" marB="9657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l" fontAlgn="t"/>
                      <a:r>
                        <a:rPr lang="en-US" sz="1500" cap="none" spc="0">
                          <a:solidFill>
                            <a:schemeClr val="tx1"/>
                          </a:solidFill>
                          <a:effectLst/>
                        </a:rPr>
                        <a:t>OS</a:t>
                      </a:r>
                    </a:p>
                    <a:p>
                      <a:pPr algn="l" fontAlgn="t"/>
                      <a:r>
                        <a:rPr lang="en-US" sz="1500" cap="none" spc="0">
                          <a:solidFill>
                            <a:schemeClr val="tx1"/>
                          </a:solidFill>
                          <a:effectLst/>
                        </a:rPr>
                        <a:t>Windows XP SP3 or Higher</a:t>
                      </a:r>
                    </a:p>
                  </a:txBody>
                  <a:tcPr marL="125550" marR="96577" marT="96577" marB="9657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763357814"/>
                  </a:ext>
                </a:extLst>
              </a:tr>
              <a:tr h="682478">
                <a:tc>
                  <a:txBody>
                    <a:bodyPr/>
                    <a:lstStyle/>
                    <a:p>
                      <a:pPr algn="l" fontAlgn="t"/>
                      <a:r>
                        <a:rPr lang="en-US" sz="1500" cap="none" spc="0">
                          <a:solidFill>
                            <a:schemeClr val="tx1"/>
                          </a:solidFill>
                          <a:effectLst/>
                        </a:rPr>
                        <a:t>PROCESSOR</a:t>
                      </a:r>
                    </a:p>
                    <a:p>
                      <a:pPr algn="l" fontAlgn="t"/>
                      <a:r>
                        <a:rPr lang="en-US" sz="1500" cap="none" spc="0">
                          <a:solidFill>
                            <a:schemeClr val="tx1"/>
                          </a:solidFill>
                          <a:effectLst/>
                        </a:rPr>
                        <a:t>Pentium IV 2.8 GHz</a:t>
                      </a:r>
                    </a:p>
                  </a:txBody>
                  <a:tcPr marL="125550" marR="96577" marT="96577" marB="9657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l" fontAlgn="t"/>
                      <a:r>
                        <a:rPr lang="en-US" sz="1500" cap="none" spc="0">
                          <a:solidFill>
                            <a:schemeClr val="tx1"/>
                          </a:solidFill>
                          <a:effectLst/>
                        </a:rPr>
                        <a:t>PROCESSOR</a:t>
                      </a:r>
                    </a:p>
                    <a:p>
                      <a:pPr algn="l" fontAlgn="t"/>
                      <a:r>
                        <a:rPr lang="en-US" sz="1500" cap="none" spc="0">
                          <a:solidFill>
                            <a:schemeClr val="tx1"/>
                          </a:solidFill>
                          <a:effectLst/>
                          <a:hlinkClick r:id="rId4">
                            <a:extLst>
                              <a:ext uri="{A12FA001-AC4F-418D-AE19-62706E023703}">
                                <ahyp:hlinkClr xmlns:ahyp="http://schemas.microsoft.com/office/drawing/2018/hyperlinkcolor" val="tx"/>
                              </a:ext>
                            </a:extLst>
                          </a:hlinkClick>
                        </a:rPr>
                        <a:t>Intel Core 2 Duo</a:t>
                      </a:r>
                      <a:endParaRPr lang="en-US" sz="1500" cap="none" spc="0">
                        <a:solidFill>
                          <a:schemeClr val="tx1"/>
                        </a:solidFill>
                        <a:effectLst/>
                      </a:endParaRPr>
                    </a:p>
                  </a:txBody>
                  <a:tcPr marL="125550" marR="96577" marT="96577" marB="9657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4012340204"/>
                  </a:ext>
                </a:extLst>
              </a:tr>
              <a:tr h="682478">
                <a:tc>
                  <a:txBody>
                    <a:bodyPr/>
                    <a:lstStyle/>
                    <a:p>
                      <a:pPr algn="l" fontAlgn="t"/>
                      <a:r>
                        <a:rPr lang="en-US" sz="1500" cap="none" spc="0">
                          <a:solidFill>
                            <a:schemeClr val="tx1"/>
                          </a:solidFill>
                          <a:effectLst/>
                        </a:rPr>
                        <a:t>MEMORY</a:t>
                      </a:r>
                    </a:p>
                    <a:p>
                      <a:pPr algn="l" fontAlgn="t"/>
                      <a:r>
                        <a:rPr lang="en-US" sz="1500" cap="none" spc="0">
                          <a:solidFill>
                            <a:schemeClr val="tx1"/>
                          </a:solidFill>
                          <a:effectLst/>
                        </a:rPr>
                        <a:t>1 GB</a:t>
                      </a:r>
                    </a:p>
                  </a:txBody>
                  <a:tcPr marL="125550" marR="96577" marT="96577" marB="9657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l" fontAlgn="t"/>
                      <a:r>
                        <a:rPr lang="en-US" sz="1500" cap="none" spc="0">
                          <a:solidFill>
                            <a:schemeClr val="tx1"/>
                          </a:solidFill>
                          <a:effectLst/>
                        </a:rPr>
                        <a:t>MEMORY</a:t>
                      </a:r>
                    </a:p>
                    <a:p>
                      <a:pPr algn="l" fontAlgn="t"/>
                      <a:r>
                        <a:rPr lang="en-US" sz="1500" cap="none" spc="0">
                          <a:solidFill>
                            <a:schemeClr val="tx1"/>
                          </a:solidFill>
                          <a:effectLst/>
                        </a:rPr>
                        <a:t>2 GB</a:t>
                      </a:r>
                    </a:p>
                  </a:txBody>
                  <a:tcPr marL="125550" marR="96577" marT="96577" marB="9657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4213380868"/>
                  </a:ext>
                </a:extLst>
              </a:tr>
              <a:tr h="682478">
                <a:tc>
                  <a:txBody>
                    <a:bodyPr/>
                    <a:lstStyle/>
                    <a:p>
                      <a:pPr algn="l" fontAlgn="t"/>
                      <a:r>
                        <a:rPr lang="en-US" sz="1500" cap="none" spc="0">
                          <a:solidFill>
                            <a:schemeClr val="tx1"/>
                          </a:solidFill>
                          <a:effectLst/>
                        </a:rPr>
                        <a:t>NETWORK</a:t>
                      </a:r>
                    </a:p>
                    <a:p>
                      <a:pPr algn="l" fontAlgn="t"/>
                      <a:r>
                        <a:rPr lang="en-US" sz="1500" cap="none" spc="0">
                          <a:solidFill>
                            <a:schemeClr val="tx1"/>
                          </a:solidFill>
                          <a:effectLst/>
                        </a:rPr>
                        <a:t>Broadband Internet connection</a:t>
                      </a:r>
                    </a:p>
                  </a:txBody>
                  <a:tcPr marL="125550" marR="96577" marT="96577" marB="9657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l" fontAlgn="t"/>
                      <a:r>
                        <a:rPr lang="en-US" sz="1500" cap="none" spc="0">
                          <a:solidFill>
                            <a:schemeClr val="tx1"/>
                          </a:solidFill>
                          <a:effectLst/>
                        </a:rPr>
                        <a:t>NETWORK</a:t>
                      </a:r>
                    </a:p>
                    <a:p>
                      <a:pPr algn="l" fontAlgn="t"/>
                      <a:r>
                        <a:rPr lang="en-US" sz="1500" cap="none" spc="0">
                          <a:solidFill>
                            <a:schemeClr val="tx1"/>
                          </a:solidFill>
                          <a:effectLst/>
                        </a:rPr>
                        <a:t>Broadband Internet connection</a:t>
                      </a:r>
                    </a:p>
                  </a:txBody>
                  <a:tcPr marL="125550" marR="96577" marT="96577" marB="9657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766412401"/>
                  </a:ext>
                </a:extLst>
              </a:tr>
              <a:tr h="682478">
                <a:tc>
                  <a:txBody>
                    <a:bodyPr/>
                    <a:lstStyle/>
                    <a:p>
                      <a:pPr algn="l" fontAlgn="t"/>
                      <a:r>
                        <a:rPr lang="en-US" sz="1500" cap="none" spc="0">
                          <a:solidFill>
                            <a:schemeClr val="tx1"/>
                          </a:solidFill>
                          <a:effectLst/>
                        </a:rPr>
                        <a:t>ADDITIONAL NOTES</a:t>
                      </a:r>
                    </a:p>
                    <a:p>
                      <a:pPr algn="l" fontAlgn="t"/>
                      <a:r>
                        <a:rPr lang="en-US" sz="1500" cap="none" spc="0">
                          <a:solidFill>
                            <a:schemeClr val="tx1"/>
                          </a:solidFill>
                          <a:effectLst/>
                        </a:rPr>
                        <a:t>OpenGL 1.3</a:t>
                      </a:r>
                    </a:p>
                  </a:txBody>
                  <a:tcPr marL="125550" marR="96577" marT="96577" marB="9657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l" fontAlgn="t"/>
                      <a:r>
                        <a:rPr lang="en-US" sz="1500" cap="none" spc="0">
                          <a:solidFill>
                            <a:schemeClr val="tx1"/>
                          </a:solidFill>
                          <a:effectLst/>
                        </a:rPr>
                        <a:t>ADDITIONAL NOTES</a:t>
                      </a:r>
                    </a:p>
                    <a:p>
                      <a:pPr algn="l" fontAlgn="t"/>
                      <a:r>
                        <a:rPr lang="en-US" sz="1500" cap="none" spc="0">
                          <a:solidFill>
                            <a:schemeClr val="tx1"/>
                          </a:solidFill>
                          <a:effectLst/>
                        </a:rPr>
                        <a:t>OpenGL 1.3</a:t>
                      </a:r>
                    </a:p>
                  </a:txBody>
                  <a:tcPr marL="125550" marR="96577" marT="96577" marB="9657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1313395210"/>
                  </a:ext>
                </a:extLst>
              </a:tr>
              <a:tr h="682478">
                <a:tc>
                  <a:txBody>
                    <a:bodyPr/>
                    <a:lstStyle/>
                    <a:p>
                      <a:pPr algn="l" fontAlgn="t"/>
                      <a:r>
                        <a:rPr lang="en-US" sz="1500" cap="none" spc="0" dirty="0">
                          <a:solidFill>
                            <a:schemeClr val="tx1"/>
                          </a:solidFill>
                          <a:effectLst/>
                        </a:rPr>
                        <a:t>GRAPHICS</a:t>
                      </a:r>
                    </a:p>
                    <a:p>
                      <a:pPr algn="l" fontAlgn="t"/>
                      <a:r>
                        <a:rPr lang="en-US" sz="1500" cap="none" spc="0" dirty="0">
                          <a:solidFill>
                            <a:schemeClr val="tx1"/>
                          </a:solidFill>
                          <a:effectLst/>
                        </a:rPr>
                        <a:t>—</a:t>
                      </a:r>
                    </a:p>
                  </a:txBody>
                  <a:tcPr marL="125550" marR="96577" marT="96577" marB="9657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l" fontAlgn="t"/>
                      <a:r>
                        <a:rPr lang="en-US" sz="1500" cap="none" spc="0" dirty="0">
                          <a:solidFill>
                            <a:schemeClr val="tx1"/>
                          </a:solidFill>
                          <a:effectLst/>
                        </a:rPr>
                        <a:t>GRAPHICS</a:t>
                      </a:r>
                    </a:p>
                    <a:p>
                      <a:pPr algn="l" fontAlgn="t"/>
                      <a:r>
                        <a:rPr lang="en-US" sz="1500" cap="none" spc="0" dirty="0">
                          <a:solidFill>
                            <a:schemeClr val="tx1"/>
                          </a:solidFill>
                          <a:effectLst/>
                          <a:hlinkClick r:id="rId5">
                            <a:extLst>
                              <a:ext uri="{A12FA001-AC4F-418D-AE19-62706E023703}">
                                <ahyp:hlinkClr xmlns:ahyp="http://schemas.microsoft.com/office/drawing/2018/hyperlinkcolor" val="tx"/>
                              </a:ext>
                            </a:extLst>
                          </a:hlinkClick>
                        </a:rPr>
                        <a:t>GeForce 4Ti</a:t>
                      </a:r>
                      <a:endParaRPr lang="en-US" sz="1500" cap="none" spc="0" dirty="0">
                        <a:solidFill>
                          <a:schemeClr val="tx1"/>
                        </a:solidFill>
                        <a:effectLst/>
                      </a:endParaRPr>
                    </a:p>
                  </a:txBody>
                  <a:tcPr marL="125550" marR="96577" marT="96577" marB="9657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2831771581"/>
                  </a:ext>
                </a:extLst>
              </a:tr>
            </a:tbl>
          </a:graphicData>
        </a:graphic>
      </p:graphicFrame>
      <p:sp>
        <p:nvSpPr>
          <p:cNvPr id="8" name="TextBox 7">
            <a:extLst>
              <a:ext uri="{FF2B5EF4-FFF2-40B4-BE49-F238E27FC236}">
                <a16:creationId xmlns:a16="http://schemas.microsoft.com/office/drawing/2014/main" id="{375C2471-2D81-0C40-BF84-B32080D857E5}"/>
              </a:ext>
            </a:extLst>
          </p:cNvPr>
          <p:cNvSpPr txBox="1"/>
          <p:nvPr/>
        </p:nvSpPr>
        <p:spPr>
          <a:xfrm>
            <a:off x="6188618" y="725465"/>
            <a:ext cx="2700804" cy="369332"/>
          </a:xfrm>
          <a:prstGeom prst="rect">
            <a:avLst/>
          </a:prstGeom>
          <a:noFill/>
        </p:spPr>
        <p:txBody>
          <a:bodyPr wrap="none" rtlCol="0">
            <a:spAutoFit/>
          </a:bodyPr>
          <a:lstStyle/>
          <a:p>
            <a:r>
              <a:rPr lang="en-US" dirty="0"/>
              <a:t>Minimum Requirements</a:t>
            </a:r>
          </a:p>
        </p:txBody>
      </p:sp>
      <p:sp>
        <p:nvSpPr>
          <p:cNvPr id="10" name="TextBox 9">
            <a:extLst>
              <a:ext uri="{FF2B5EF4-FFF2-40B4-BE49-F238E27FC236}">
                <a16:creationId xmlns:a16="http://schemas.microsoft.com/office/drawing/2014/main" id="{972C70FB-A58D-1F48-81CD-99555A4E6466}"/>
              </a:ext>
            </a:extLst>
          </p:cNvPr>
          <p:cNvSpPr txBox="1"/>
          <p:nvPr/>
        </p:nvSpPr>
        <p:spPr>
          <a:xfrm>
            <a:off x="9071922" y="807789"/>
            <a:ext cx="3106748" cy="369332"/>
          </a:xfrm>
          <a:prstGeom prst="rect">
            <a:avLst/>
          </a:prstGeom>
          <a:noFill/>
        </p:spPr>
        <p:txBody>
          <a:bodyPr wrap="none" rtlCol="0">
            <a:spAutoFit/>
          </a:bodyPr>
          <a:lstStyle/>
          <a:p>
            <a:r>
              <a:rPr lang="en-US" dirty="0"/>
              <a:t>Recommend Requirements.</a:t>
            </a:r>
          </a:p>
        </p:txBody>
      </p:sp>
      <p:pic>
        <p:nvPicPr>
          <p:cNvPr id="11" name="Audio Recording Sep 18, 2021 at 9:05:13 AM" descr="Audio Recording Sep 18, 2021 at 9:05:13 AM">
            <a:hlinkClick r:id="" action="ppaction://media"/>
            <a:extLst>
              <a:ext uri="{FF2B5EF4-FFF2-40B4-BE49-F238E27FC236}">
                <a16:creationId xmlns:a16="http://schemas.microsoft.com/office/drawing/2014/main" id="{115480C5-E99A-814E-85DD-70E2CF38CB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455563" y="275070"/>
            <a:ext cx="812800" cy="812800"/>
          </a:xfrm>
          <a:prstGeom prst="rect">
            <a:avLst/>
          </a:prstGeom>
        </p:spPr>
      </p:pic>
    </p:spTree>
    <p:extLst>
      <p:ext uri="{BB962C8B-B14F-4D97-AF65-F5344CB8AC3E}">
        <p14:creationId xmlns:p14="http://schemas.microsoft.com/office/powerpoint/2010/main" val="359448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75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B8BA-E9A0-154D-93E1-8A705A8EB57B}"/>
              </a:ext>
            </a:extLst>
          </p:cNvPr>
          <p:cNvSpPr>
            <a:spLocks noGrp="1"/>
          </p:cNvSpPr>
          <p:nvPr>
            <p:ph type="title"/>
          </p:nvPr>
        </p:nvSpPr>
        <p:spPr/>
        <p:txBody>
          <a:bodyPr/>
          <a:lstStyle/>
          <a:p>
            <a:r>
              <a:rPr lang="en-US" dirty="0"/>
              <a:t>Game Summary</a:t>
            </a:r>
          </a:p>
        </p:txBody>
      </p:sp>
      <p:graphicFrame>
        <p:nvGraphicFramePr>
          <p:cNvPr id="3079" name="Content Placeholder 2">
            <a:extLst>
              <a:ext uri="{FF2B5EF4-FFF2-40B4-BE49-F238E27FC236}">
                <a16:creationId xmlns:a16="http://schemas.microsoft.com/office/drawing/2014/main" id="{9B8AE786-4BD6-4146-8977-87E07329F203}"/>
              </a:ext>
            </a:extLst>
          </p:cNvPr>
          <p:cNvGraphicFramePr>
            <a:graphicFrameLocks noGrp="1"/>
          </p:cNvGraphicFramePr>
          <p:nvPr>
            <p:ph sz="half" idx="1"/>
          </p:nvPr>
        </p:nvGraphicFramePr>
        <p:xfrm>
          <a:off x="457200" y="1825625"/>
          <a:ext cx="5562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a:extLst>
              <a:ext uri="{FF2B5EF4-FFF2-40B4-BE49-F238E27FC236}">
                <a16:creationId xmlns:a16="http://schemas.microsoft.com/office/drawing/2014/main" id="{4E318B83-116E-354E-BEB0-2FDBD5FBA788}"/>
              </a:ext>
            </a:extLst>
          </p:cNvPr>
          <p:cNvSpPr>
            <a:spLocks noGrp="1"/>
          </p:cNvSpPr>
          <p:nvPr>
            <p:ph sz="half" idx="2"/>
          </p:nvPr>
        </p:nvSpPr>
        <p:spPr/>
        <p:txBody>
          <a:bodyPr>
            <a:normAutofit fontScale="55000" lnSpcReduction="20000"/>
          </a:bodyPr>
          <a:lstStyle/>
          <a:p>
            <a:r>
              <a:rPr lang="en-US" dirty="0" err="1"/>
              <a:t>Dofus</a:t>
            </a:r>
            <a:r>
              <a:rPr lang="en-US" dirty="0"/>
              <a:t> is a turn</a:t>
            </a:r>
            <a:r>
              <a:rPr lang="en-US" b="1" dirty="0"/>
              <a:t>-based massive multi-player online role-playing game</a:t>
            </a:r>
            <a:r>
              <a:rPr lang="en-US" dirty="0"/>
              <a:t>, suit for all age groups and genders. Thanks to its turn-based combat style, the game doesn't require too much handling. ... Although the game is processed along with the in-game scenario, players own their freedom to go anywhere at any time as they wish. </a:t>
            </a:r>
          </a:p>
          <a:p>
            <a:r>
              <a:rPr lang="en-US" dirty="0" err="1"/>
              <a:t>Dofus</a:t>
            </a:r>
            <a:r>
              <a:rPr lang="en-US" dirty="0"/>
              <a:t> takes place in the World of Twelve, a Dark fantasy universe, </a:t>
            </a:r>
            <a:r>
              <a:rPr lang="en-US" b="1" dirty="0"/>
              <a:t>Players must find six primordial </a:t>
            </a:r>
            <a:r>
              <a:rPr lang="en-US" b="1" dirty="0" err="1"/>
              <a:t>Dofus</a:t>
            </a:r>
            <a:r>
              <a:rPr lang="en-US" b="1" dirty="0"/>
              <a:t>, dragon eggs conferring great power on their bearer</a:t>
            </a:r>
            <a:r>
              <a:rPr lang="en-US" dirty="0"/>
              <a:t>, which are scattered around the world.</a:t>
            </a:r>
          </a:p>
          <a:p>
            <a:r>
              <a:rPr lang="en-US" dirty="0"/>
              <a:t>There are 16 classes to choose from currently.</a:t>
            </a:r>
          </a:p>
          <a:p>
            <a:r>
              <a:rPr lang="en-US" dirty="0"/>
              <a:t>Must download the 3gb game. </a:t>
            </a:r>
          </a:p>
          <a:p>
            <a:r>
              <a:rPr lang="en-US" dirty="0"/>
              <a:t>Whenever there is a bug there are maintenance’s to fix it.</a:t>
            </a:r>
          </a:p>
          <a:p>
            <a:pPr marL="0" indent="0">
              <a:buNone/>
            </a:pPr>
            <a:r>
              <a:rPr lang="en-US" dirty="0"/>
              <a:t> </a:t>
            </a:r>
          </a:p>
        </p:txBody>
      </p:sp>
      <p:pic>
        <p:nvPicPr>
          <p:cNvPr id="8" name="Audio Recording Sep 18, 2021 at 9:07:41 AM" descr="Audio Recording Sep 18, 2021 at 9:07:41 AM">
            <a:hlinkClick r:id="" action="ppaction://media"/>
            <a:extLst>
              <a:ext uri="{FF2B5EF4-FFF2-40B4-BE49-F238E27FC236}">
                <a16:creationId xmlns:a16="http://schemas.microsoft.com/office/drawing/2014/main" id="{8B2F6B24-EAB4-BD44-88B8-6DA2DA69C60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541000" y="215106"/>
            <a:ext cx="812800" cy="812800"/>
          </a:xfrm>
          <a:prstGeom prst="rect">
            <a:avLst/>
          </a:prstGeom>
        </p:spPr>
      </p:pic>
    </p:spTree>
    <p:extLst>
      <p:ext uri="{BB962C8B-B14F-4D97-AF65-F5344CB8AC3E}">
        <p14:creationId xmlns:p14="http://schemas.microsoft.com/office/powerpoint/2010/main" val="351791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D20ED-DC07-3646-B72F-F1B851C628F8}"/>
              </a:ext>
            </a:extLst>
          </p:cNvPr>
          <p:cNvSpPr>
            <a:spLocks noGrp="1"/>
          </p:cNvSpPr>
          <p:nvPr>
            <p:ph type="title"/>
          </p:nvPr>
        </p:nvSpPr>
        <p:spPr/>
        <p:txBody>
          <a:bodyPr/>
          <a:lstStyle/>
          <a:p>
            <a:r>
              <a:rPr lang="en-US" dirty="0"/>
              <a:t>Game Review</a:t>
            </a:r>
          </a:p>
        </p:txBody>
      </p:sp>
      <p:sp>
        <p:nvSpPr>
          <p:cNvPr id="4" name="Content Placeholder 3">
            <a:extLst>
              <a:ext uri="{FF2B5EF4-FFF2-40B4-BE49-F238E27FC236}">
                <a16:creationId xmlns:a16="http://schemas.microsoft.com/office/drawing/2014/main" id="{7ACE9109-DA2A-1241-A20D-7E4F30F6EB36}"/>
              </a:ext>
            </a:extLst>
          </p:cNvPr>
          <p:cNvSpPr>
            <a:spLocks noGrp="1"/>
          </p:cNvSpPr>
          <p:nvPr>
            <p:ph sz="half" idx="1"/>
          </p:nvPr>
        </p:nvSpPr>
        <p:spPr>
          <a:xfrm>
            <a:off x="457200" y="1825624"/>
            <a:ext cx="5715000" cy="5032375"/>
          </a:xfrm>
        </p:spPr>
        <p:txBody>
          <a:bodyPr>
            <a:normAutofit fontScale="55000" lnSpcReduction="20000"/>
          </a:bodyPr>
          <a:lstStyle/>
          <a:p>
            <a:r>
              <a:rPr lang="en-US" dirty="0"/>
              <a:t>I enjoy the game because of the Player vs players function there are lots of group fights and I personally just enjoy the unique gathering method. </a:t>
            </a:r>
          </a:p>
          <a:p>
            <a:r>
              <a:rPr lang="en-US" dirty="0"/>
              <a:t>I do not enjoy the toxicity of the game also the French centric feeling I get from how the game treats its players.</a:t>
            </a:r>
          </a:p>
          <a:p>
            <a:r>
              <a:rPr lang="en-US" dirty="0"/>
              <a:t>It is doing okay but there are bigger and better games/ </a:t>
            </a:r>
            <a:r>
              <a:rPr lang="en-US" dirty="0" err="1"/>
              <a:t>Dofus</a:t>
            </a:r>
            <a:r>
              <a:rPr lang="en-US" dirty="0"/>
              <a:t> had potential but did not make the right decisions and listen to their players regarding the dying size of the community.</a:t>
            </a:r>
          </a:p>
          <a:p>
            <a:r>
              <a:rPr lang="en-US" dirty="0"/>
              <a:t>It’s good in the aspect that if you played it for a long time, you’ll understand the unique playstyle and system to win however its hard for absolute beginners.</a:t>
            </a:r>
          </a:p>
          <a:p>
            <a:r>
              <a:rPr lang="en-US" dirty="0"/>
              <a:t>It depends on the reason why you play it but I believe all ages can play it.</a:t>
            </a:r>
          </a:p>
          <a:p>
            <a:r>
              <a:rPr lang="en-US" dirty="0"/>
              <a:t>At the moment there aren’t but sometimes they may mis align the characters hat to their head. </a:t>
            </a:r>
          </a:p>
        </p:txBody>
      </p:sp>
      <p:sp>
        <p:nvSpPr>
          <p:cNvPr id="3" name="Content Placeholder 2">
            <a:extLst>
              <a:ext uri="{FF2B5EF4-FFF2-40B4-BE49-F238E27FC236}">
                <a16:creationId xmlns:a16="http://schemas.microsoft.com/office/drawing/2014/main" id="{4D55881B-D945-5C42-A1C8-EC1862BC3B1F}"/>
              </a:ext>
            </a:extLst>
          </p:cNvPr>
          <p:cNvSpPr>
            <a:spLocks noGrp="1"/>
          </p:cNvSpPr>
          <p:nvPr>
            <p:ph sz="half" idx="2"/>
          </p:nvPr>
        </p:nvSpPr>
        <p:spPr/>
        <p:txBody>
          <a:bodyPr>
            <a:normAutofit fontScale="55000" lnSpcReduction="20000"/>
          </a:bodyPr>
          <a:lstStyle/>
          <a:p>
            <a:r>
              <a:rPr lang="en-US" sz="3600" dirty="0"/>
              <a:t>What is good (fun) about the game? Why?</a:t>
            </a:r>
          </a:p>
          <a:p>
            <a:r>
              <a:rPr lang="en-US" sz="3600" dirty="0"/>
              <a:t>What is bad (not fun) about the game? Why?</a:t>
            </a:r>
          </a:p>
          <a:p>
            <a:r>
              <a:rPr lang="en-US" sz="3600" dirty="0"/>
              <a:t>How does it compare to similar games in the same genre?</a:t>
            </a:r>
          </a:p>
          <a:p>
            <a:r>
              <a:rPr lang="en-US" sz="3600" dirty="0"/>
              <a:t>Why is it better or worse than similar games?</a:t>
            </a:r>
          </a:p>
          <a:p>
            <a:r>
              <a:rPr lang="en-US" sz="3600" dirty="0"/>
              <a:t>What is the appropriate audience for this game?</a:t>
            </a:r>
          </a:p>
          <a:p>
            <a:r>
              <a:rPr lang="en-US" sz="3600" dirty="0"/>
              <a:t>Are any design mistakes present?</a:t>
            </a:r>
          </a:p>
          <a:p>
            <a:endParaRPr lang="en-US" dirty="0"/>
          </a:p>
        </p:txBody>
      </p:sp>
      <p:pic>
        <p:nvPicPr>
          <p:cNvPr id="9" name="Audio Recording Sep 18, 2021 at 9:09:52 AM" descr="Audio Recording Sep 18, 2021 at 9:09:52 AM">
            <a:hlinkClick r:id="" action="ppaction://media"/>
            <a:extLst>
              <a:ext uri="{FF2B5EF4-FFF2-40B4-BE49-F238E27FC236}">
                <a16:creationId xmlns:a16="http://schemas.microsoft.com/office/drawing/2014/main" id="{4FCF3B4F-26D1-B746-82C7-1935BBD515C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73732" y="365125"/>
            <a:ext cx="812800" cy="812800"/>
          </a:xfrm>
          <a:prstGeom prst="rect">
            <a:avLst/>
          </a:prstGeom>
        </p:spPr>
      </p:pic>
    </p:spTree>
    <p:extLst>
      <p:ext uri="{BB962C8B-B14F-4D97-AF65-F5344CB8AC3E}">
        <p14:creationId xmlns:p14="http://schemas.microsoft.com/office/powerpoint/2010/main" val="180940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8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45DB-80CD-DE48-9B75-42D85AF2C01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2B3DA65-9829-7A44-B2E9-CC0C5B68642F}"/>
              </a:ext>
            </a:extLst>
          </p:cNvPr>
          <p:cNvSpPr>
            <a:spLocks noGrp="1"/>
          </p:cNvSpPr>
          <p:nvPr>
            <p:ph sz="half" idx="1"/>
          </p:nvPr>
        </p:nvSpPr>
        <p:spPr/>
        <p:txBody>
          <a:bodyPr>
            <a:normAutofit lnSpcReduction="10000"/>
          </a:bodyPr>
          <a:lstStyle/>
          <a:p>
            <a:r>
              <a:rPr lang="en-US" dirty="0"/>
              <a:t>Overall strengths and weaknesses.</a:t>
            </a:r>
          </a:p>
          <a:p>
            <a:r>
              <a:rPr lang="en-US" dirty="0"/>
              <a:t>Is the game worth purchasing?</a:t>
            </a:r>
          </a:p>
          <a:p>
            <a:r>
              <a:rPr lang="en-US" dirty="0"/>
              <a:t>How could it be improved?</a:t>
            </a:r>
          </a:p>
          <a:p>
            <a:endParaRPr lang="en-US" dirty="0"/>
          </a:p>
        </p:txBody>
      </p:sp>
      <p:sp>
        <p:nvSpPr>
          <p:cNvPr id="4" name="Content Placeholder 3">
            <a:extLst>
              <a:ext uri="{FF2B5EF4-FFF2-40B4-BE49-F238E27FC236}">
                <a16:creationId xmlns:a16="http://schemas.microsoft.com/office/drawing/2014/main" id="{E580F0C4-CB95-3C4F-A544-47951696A460}"/>
              </a:ext>
            </a:extLst>
          </p:cNvPr>
          <p:cNvSpPr>
            <a:spLocks noGrp="1"/>
          </p:cNvSpPr>
          <p:nvPr>
            <p:ph sz="half" idx="2"/>
          </p:nvPr>
        </p:nvSpPr>
        <p:spPr/>
        <p:txBody>
          <a:bodyPr>
            <a:normAutofit lnSpcReduction="10000"/>
          </a:bodyPr>
          <a:lstStyle/>
          <a:p>
            <a:r>
              <a:rPr lang="en-US" sz="1800" dirty="0"/>
              <a:t>The game strength is the massive world and the rich history of the game. However,                    the weakness is that the game lacked to cater to players out of France. So, while its’s still massively popular in France it significantly died all over the world. Currently I would say it depends if you want to subscribe you either must be a returning player or are willing to catch up too many players who’ve already reached end game, hence people usually buy in currency with real life money to catch up. </a:t>
            </a:r>
            <a:br>
              <a:rPr lang="en-US" sz="1800" dirty="0"/>
            </a:br>
            <a:endParaRPr lang="en-US" sz="1800" dirty="0"/>
          </a:p>
          <a:p>
            <a:r>
              <a:rPr lang="en-US" sz="1800" dirty="0"/>
              <a:t> It could be improved if it advertised and catered to newer players.</a:t>
            </a:r>
          </a:p>
        </p:txBody>
      </p:sp>
      <p:pic>
        <p:nvPicPr>
          <p:cNvPr id="6" name="Audio Recording Sep 18, 2021 at 9:15:39 AM" descr="Audio Recording Sep 18, 2021 at 9:15:39 AM">
            <a:hlinkClick r:id="" action="ppaction://media"/>
            <a:extLst>
              <a:ext uri="{FF2B5EF4-FFF2-40B4-BE49-F238E27FC236}">
                <a16:creationId xmlns:a16="http://schemas.microsoft.com/office/drawing/2014/main" id="{F88DCA65-BBF6-4549-AF53-D213A840275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208179"/>
            <a:ext cx="812800" cy="812800"/>
          </a:xfrm>
          <a:prstGeom prst="rect">
            <a:avLst/>
          </a:prstGeom>
        </p:spPr>
      </p:pic>
    </p:spTree>
    <p:extLst>
      <p:ext uri="{BB962C8B-B14F-4D97-AF65-F5344CB8AC3E}">
        <p14:creationId xmlns:p14="http://schemas.microsoft.com/office/powerpoint/2010/main" val="311793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7F38-9192-EC48-8BC0-6E85ADFEF37B}"/>
              </a:ext>
            </a:extLst>
          </p:cNvPr>
          <p:cNvSpPr>
            <a:spLocks noGrp="1"/>
          </p:cNvSpPr>
          <p:nvPr>
            <p:ph type="title"/>
          </p:nvPr>
        </p:nvSpPr>
        <p:spPr/>
        <p:txBody>
          <a:bodyPr>
            <a:noAutofit/>
          </a:bodyPr>
          <a:lstStyle/>
          <a:p>
            <a:r>
              <a:rPr lang="en-US" sz="3200" dirty="0"/>
              <a:t>This video represents a meme video about a mis click I had during one of my turns back in 2016, the video now has over 3.000 views</a:t>
            </a:r>
          </a:p>
        </p:txBody>
      </p:sp>
      <p:sp>
        <p:nvSpPr>
          <p:cNvPr id="3" name="Content Placeholder 2">
            <a:extLst>
              <a:ext uri="{FF2B5EF4-FFF2-40B4-BE49-F238E27FC236}">
                <a16:creationId xmlns:a16="http://schemas.microsoft.com/office/drawing/2014/main" id="{008800F6-81CE-AC48-B263-6AF591EDE4AD}"/>
              </a:ext>
            </a:extLst>
          </p:cNvPr>
          <p:cNvSpPr>
            <a:spLocks noGrp="1"/>
          </p:cNvSpPr>
          <p:nvPr>
            <p:ph idx="1"/>
          </p:nvPr>
        </p:nvSpPr>
        <p:spPr/>
        <p:txBody>
          <a:bodyPr/>
          <a:lstStyle/>
          <a:p>
            <a:r>
              <a:rPr lang="en-US" dirty="0"/>
              <a:t>.</a:t>
            </a:r>
          </a:p>
          <a:p>
            <a:endParaRPr lang="en-US" dirty="0"/>
          </a:p>
        </p:txBody>
      </p:sp>
      <p:pic>
        <p:nvPicPr>
          <p:cNvPr id="4" name="Online Media 3" descr="Inside Uthman's Mind">
            <a:hlinkClick r:id="" action="ppaction://media"/>
            <a:extLst>
              <a:ext uri="{FF2B5EF4-FFF2-40B4-BE49-F238E27FC236}">
                <a16:creationId xmlns:a16="http://schemas.microsoft.com/office/drawing/2014/main" id="{44074B17-669F-F848-99A0-BB1AC01C21E4}"/>
              </a:ext>
            </a:extLst>
          </p:cNvPr>
          <p:cNvPicPr>
            <a:picLocks noRot="1" noChangeAspect="1"/>
          </p:cNvPicPr>
          <p:nvPr>
            <a:videoFile r:link="rId1"/>
          </p:nvPr>
        </p:nvPicPr>
        <p:blipFill>
          <a:blip r:embed="rId5"/>
          <a:stretch>
            <a:fillRect/>
          </a:stretch>
        </p:blipFill>
        <p:spPr>
          <a:xfrm>
            <a:off x="1011868" y="1690688"/>
            <a:ext cx="8903854" cy="5030677"/>
          </a:xfrm>
          <a:prstGeom prst="rect">
            <a:avLst/>
          </a:prstGeom>
        </p:spPr>
      </p:pic>
      <p:pic>
        <p:nvPicPr>
          <p:cNvPr id="5" name="Audio Recording Sep 18, 2021 at 9:10:51 AM" descr="Audio Recording Sep 18, 2021 at 9:10:51 AM">
            <a:hlinkClick r:id="" action="ppaction://media"/>
            <a:extLst>
              <a:ext uri="{FF2B5EF4-FFF2-40B4-BE49-F238E27FC236}">
                <a16:creationId xmlns:a16="http://schemas.microsoft.com/office/drawing/2014/main" id="{17B526A2-4BB0-6C4A-B1DA-718AFF37D11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0773732" y="365125"/>
            <a:ext cx="812800" cy="812800"/>
          </a:xfrm>
          <a:prstGeom prst="rect">
            <a:avLst/>
          </a:prstGeom>
        </p:spPr>
      </p:pic>
    </p:spTree>
    <p:extLst>
      <p:ext uri="{BB962C8B-B14F-4D97-AF65-F5344CB8AC3E}">
        <p14:creationId xmlns:p14="http://schemas.microsoft.com/office/powerpoint/2010/main" val="10410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11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98C7F-C8CA-4799-BF37-3AB4642C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2" name="Group 11">
            <a:extLst>
              <a:ext uri="{FF2B5EF4-FFF2-40B4-BE49-F238E27FC236}">
                <a16:creationId xmlns:a16="http://schemas.microsoft.com/office/drawing/2014/main" id="{87F0794B-55D3-4D2D-BDE7-4688ED321E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BE4C795B-1813-4CC6-B03F-8DD130BEAA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0F4C04D-5CD8-446B-BE3D-257172E6E4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DC802E-606F-4F39-84B6-90DF0FE54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C5B0C75-0136-4A39-9AB6-0F02C4527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D2B52-3D40-46DE-8B54-99A4071578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BCEC75-1B6B-45B2-8041-8D933FCF6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2FC789-056A-43CC-807E-4262CDC3E0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C32FD3-76B0-40E7-89F2-E9C523210A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2E9447-8362-426C-840A-B6F2231F7B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141DC8-83CE-4C21-A5BA-E2FFF3D866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2A697C-ECBC-40A9-AC69-BF96A34B9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2E988AF-5EFB-43D3-B93F-6E4F41A2C9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B312C1B-AAE2-4A6D-ACC7-ABAA75D428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7B96146-61DA-44D6-A9DF-6DB41FCF2D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33F93D-4439-46EE-97C4-9CECAAFDC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14B275-A3D7-4BA4-B8CB-E7657100F3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26EF3B-FBE7-4D57-8E01-553F50734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C1E671-BA54-4B31-9A2E-8F50BC57A2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836A704-3624-4ABF-9A67-0F52C2F3E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DC385D-BA34-481F-A991-A776E0B193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1EF033A-D8FB-416B-AE51-4E098A27D6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C17B48-F458-4E9B-9331-56FCDC5B6A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E44A4B-D453-46F0-A83D-AF0B33D5C5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46BEA9F-314B-440D-AE8D-21E1252EC5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5EAFD0-4869-4612-ACDE-ABC703104E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26706-7F23-4FF0-9CAF-F3C4F47C1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0195A72-345A-4E88-8D71-14DB3D1B60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DBF51A6-A3BC-49FE-BB01-E899281177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8DF911-744C-419B-83DC-39F270BBF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Freeform: Shape 42">
            <a:extLst>
              <a:ext uri="{FF2B5EF4-FFF2-40B4-BE49-F238E27FC236}">
                <a16:creationId xmlns:a16="http://schemas.microsoft.com/office/drawing/2014/main" id="{216BB147-20D5-4D93-BDA5-1BC614D6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5" name="Freeform: Shape 44">
            <a:extLst>
              <a:ext uri="{FF2B5EF4-FFF2-40B4-BE49-F238E27FC236}">
                <a16:creationId xmlns:a16="http://schemas.microsoft.com/office/drawing/2014/main" id="{0A253F60-DE40-4508-A37A-61331DF1D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47" name="Rectangle 46">
            <a:extLst>
              <a:ext uri="{FF2B5EF4-FFF2-40B4-BE49-F238E27FC236}">
                <a16:creationId xmlns:a16="http://schemas.microsoft.com/office/drawing/2014/main" id="{326AD51D-D59E-4689-A5DF-6A9857053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716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9" name="Group 48">
            <a:extLst>
              <a:ext uri="{FF2B5EF4-FFF2-40B4-BE49-F238E27FC236}">
                <a16:creationId xmlns:a16="http://schemas.microsoft.com/office/drawing/2014/main" id="{05578CCE-1E06-4634-B7D3-B75915B79B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0" name="Straight Connector 49">
              <a:extLst>
                <a:ext uri="{FF2B5EF4-FFF2-40B4-BE49-F238E27FC236}">
                  <a16:creationId xmlns:a16="http://schemas.microsoft.com/office/drawing/2014/main" id="{758694FA-DDF2-4463-8E27-E40C7B705D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6F117C-BB6F-4A4D-B9E6-7352647BF5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DD06D7-A858-4BE9-B269-786451727C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9716CE-4E07-44BE-9271-E478BBE78B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4E8B64A-EF2F-47BF-AF60-22693FBD5B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9EBB16F-B1A9-45AE-9C7A-503A402FBC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F44818A-E73A-4763-8B27-B5244AD16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43A7F77-4F07-4CD4-B62F-B3AF76ADF4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C64748D-7F97-429F-8A7B-8D7EEB1E2C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BB97A24-973F-442A-99BA-8AC5FB1D1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732AE5-4438-4E42-834A-653713C0B6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3E2B6CE-9310-4CD9-B1C7-2DBFB56137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959B4D1-86FF-4165-945E-3265E3F00D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8B56538-E579-4678-B2C4-190218F657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C898F5F-7AAE-453A-82FE-F4247F2F44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7D95DBF-0AAC-4741-91B1-649F6FE7D7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B3F59BE-64EE-4780-9361-E231148A43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BE6D2F5-CA3E-4BC3-B8FE-49E3FAC000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EF74E0F-547D-4E30-B042-E040A163963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948BBB3-C56E-4DCA-B93A-71D4754768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6449CBA-E814-4F9C-9FC8-0B2E05BFBA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F9BC37-BDF5-45BE-B728-B10A9565A1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14572B9-7D58-48F6-A290-9EF0975956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2C4CAC2-0AC5-408F-92EA-7FB0F63A5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504E629-A4AD-411E-B4C0-B205748A1B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9BA5C51-7F10-4E99-BF13-383E0B5DEE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7F8EAE2-B22F-48D7-875C-C68B07B5C3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7E1B9FF-384B-455E-88A2-93A4CC7910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9A8FF40-B2F4-4522-9598-E0F0279151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0" name="Freeform: Shape 79">
            <a:extLst>
              <a:ext uri="{FF2B5EF4-FFF2-40B4-BE49-F238E27FC236}">
                <a16:creationId xmlns:a16="http://schemas.microsoft.com/office/drawing/2014/main" id="{7A6DA27B-24A2-4FAF-9CB9-A814BF83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82" name="Group 81">
            <a:extLst>
              <a:ext uri="{FF2B5EF4-FFF2-40B4-BE49-F238E27FC236}">
                <a16:creationId xmlns:a16="http://schemas.microsoft.com/office/drawing/2014/main" id="{ED48258A-6826-4A24-97F8-B65FE4D99A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3" name="Straight Connector 82">
              <a:extLst>
                <a:ext uri="{FF2B5EF4-FFF2-40B4-BE49-F238E27FC236}">
                  <a16:creationId xmlns:a16="http://schemas.microsoft.com/office/drawing/2014/main" id="{A43F6B7F-6CF7-4212-8A4C-0AF81FCC70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CD379A7-2614-4A67-8607-5A9FF0118E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72002F-2AF6-4170-83C8-3AC461AEA5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F1082F6-3D56-4AD7-A271-A7CDEE46C2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CCEA333-BCA4-414F-8235-43D426595D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87971C1-BBD6-4201-A93D-DF09B2B42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28F0E17-F524-4028-ABA2-99D293B7F9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9CA3BF8-B976-46BC-9FD8-0BBFED3A5F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30B60B9-F7F0-4B6E-848E-94EB0E9D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F33B57A-CBB1-4201-BB5A-75E5AB6F86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16721E5-E31C-4F26-9D10-29EDA029E0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DADFEDD-1B94-4EA7-B826-5E342BD4B6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F0AE683-15D4-4904-BB82-96ADABE67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EF4A50C-5A07-4204-8915-10F2B32D6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E84E616-3881-4F89-8F3A-EC4C9F3EB4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ACE3E7B-5CF6-4605-8EA9-F03A222AAE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77AE8FF-E1E0-49F8-972B-3BCAD57D05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8F76A8B-AC15-4215-884C-57C94FE75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29813CA-E925-41BB-A818-AEEBD58D7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ED9DD07-B629-4508-99B3-666544E5D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859C10A-6DEF-4B98-9208-9681745D09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8F930A6-B089-462C-8699-E7DEC651D1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9FCA652-5425-4350-80D2-DF3A729324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14C2703-817B-4E61-B0C1-B8A18B7B71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9756F19-602C-437D-89D3-AA582DE6E1B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D912F9B-FBEE-468E-9E40-4A911738B0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3008689-B0A9-46C9-888F-0427372872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AA2E07E-83FC-4A07-A945-64C914BB2A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FBC3CD54-7A49-4290-9D69-AC69160EE7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113" name="Rectangle 112">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5" name="Rectangle 114">
            <a:extLst>
              <a:ext uri="{FF2B5EF4-FFF2-40B4-BE49-F238E27FC236}">
                <a16:creationId xmlns:a16="http://schemas.microsoft.com/office/drawing/2014/main" id="{95AD374E-E6EB-4F34-968E-2D6FA466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7" name="Group 116">
            <a:extLst>
              <a:ext uri="{FF2B5EF4-FFF2-40B4-BE49-F238E27FC236}">
                <a16:creationId xmlns:a16="http://schemas.microsoft.com/office/drawing/2014/main" id="{21ED88E7-B8FA-426A-B4CC-739C7250D5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18" name="Straight Connector 117">
              <a:extLst>
                <a:ext uri="{FF2B5EF4-FFF2-40B4-BE49-F238E27FC236}">
                  <a16:creationId xmlns:a16="http://schemas.microsoft.com/office/drawing/2014/main" id="{767CA37B-475D-4FAA-A45B-E4C78E553B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E4D5C6E-C31A-4B83-845B-3F966851C9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643BEBE-0B1A-49DC-B403-8F07200261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55CFC8B-B01F-420D-AD66-CEE7A97D05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5A340E-32D3-4CC2-9340-8496EDD2FA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A7E4BB1-957A-46DA-9D2E-F878FBAF55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4F198FDD-7762-449C-947A-8950803B10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BDB21D1-A6CA-4484-9AE1-25707CC87D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9C9040A-EEE5-44DE-9CD1-C99CE506E7F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DD4AC58-4B5F-42C0-8326-4CC91AF44E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BAA3F646-A436-46A0-9F13-5C36C551CB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08141FA-333B-4BA3-A693-850211483C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DCFC782-A44A-4D86-9E84-DE5D2E922F6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B47201A-1CC7-4163-A5BB-255421005D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6D8B7D8-D342-4FA7-B065-496E463F6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FF306A4-4E17-43E6-9182-36816D59C5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A4C532FB-38AD-4978-80D5-9AFAD12652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A31B1CC-9F82-4731-8678-A02CCEF87B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CD32C93-FC1A-4542-B0A9-27474BB2DB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E0A5976-559C-48BF-AC62-9CCC483624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0084302-7B22-4F78-AD5D-0CA51C095E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2BC9A40-DFD7-43E2-829A-3E98328D9F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7089800E-E43B-4BDD-AA28-872C3073CA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DF88F35-9856-4704-BBA1-EF75E9CB63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9323565-AB4D-4F28-BF2C-85B3A8734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1A69969-A098-4889-AD87-A6155ED8B3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F4043375-E84E-4AFB-9A84-89A271B6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530DA6C1-FFCD-4048-8FBA-FE2EB13FC8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306E1F42-80B6-4FFD-AC80-FBFE52A43F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5" name="Content Placeholder 4" descr="Graphical user interface, application, website&#10;&#10;Description automatically generated">
            <a:extLst>
              <a:ext uri="{FF2B5EF4-FFF2-40B4-BE49-F238E27FC236}">
                <a16:creationId xmlns:a16="http://schemas.microsoft.com/office/drawing/2014/main" id="{5A4D15EC-AE6A-7D41-A820-81329C601158}"/>
              </a:ext>
            </a:extLst>
          </p:cNvPr>
          <p:cNvPicPr>
            <a:picLocks noGrp="1" noChangeAspect="1"/>
          </p:cNvPicPr>
          <p:nvPr>
            <p:ph sz="half" idx="2"/>
          </p:nvPr>
        </p:nvPicPr>
        <p:blipFill rotWithShape="1">
          <a:blip r:embed="rId4"/>
          <a:srcRect r="-1" b="73"/>
          <a:stretch/>
        </p:blipFill>
        <p:spPr>
          <a:xfrm>
            <a:off x="3376" y="-27432"/>
            <a:ext cx="12188952"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pic>
        <p:nvPicPr>
          <p:cNvPr id="6" name="Audio Recording Sep 18, 2021 at 9:11:48 AM" descr="Audio Recording Sep 18, 2021 at 9:11:48 AM">
            <a:hlinkClick r:id="" action="ppaction://media"/>
            <a:extLst>
              <a:ext uri="{FF2B5EF4-FFF2-40B4-BE49-F238E27FC236}">
                <a16:creationId xmlns:a16="http://schemas.microsoft.com/office/drawing/2014/main" id="{27EE66B1-071B-614E-89C5-76CA2FBF66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70951" y="184477"/>
            <a:ext cx="812800" cy="812800"/>
          </a:xfrm>
          <a:prstGeom prst="rect">
            <a:avLst/>
          </a:prstGeom>
        </p:spPr>
      </p:pic>
    </p:spTree>
    <p:extLst>
      <p:ext uri="{BB962C8B-B14F-4D97-AF65-F5344CB8AC3E}">
        <p14:creationId xmlns:p14="http://schemas.microsoft.com/office/powerpoint/2010/main" val="17736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SineVTI">
  <a:themeElements>
    <a:clrScheme name="AnalogousFromRegularSeedLeftStep">
      <a:dk1>
        <a:srgbClr val="000000"/>
      </a:dk1>
      <a:lt1>
        <a:srgbClr val="FFFFFF"/>
      </a:lt1>
      <a:dk2>
        <a:srgbClr val="1E2336"/>
      </a:dk2>
      <a:lt2>
        <a:srgbClr val="E7E8E2"/>
      </a:lt2>
      <a:accent1>
        <a:srgbClr val="5831DF"/>
      </a:accent1>
      <a:accent2>
        <a:srgbClr val="1F41CD"/>
      </a:accent2>
      <a:accent3>
        <a:srgbClr val="319BDF"/>
      </a:accent3>
      <a:accent4>
        <a:srgbClr val="1CB7B3"/>
      </a:accent4>
      <a:accent5>
        <a:srgbClr val="29B979"/>
      </a:accent5>
      <a:accent6>
        <a:srgbClr val="1DBD33"/>
      </a:accent6>
      <a:hlink>
        <a:srgbClr val="788D2F"/>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626</Words>
  <Application>Microsoft Macintosh PowerPoint</Application>
  <PresentationFormat>Widescreen</PresentationFormat>
  <Paragraphs>70</Paragraphs>
  <Slides>7</Slides>
  <Notes>1</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Calibri</vt:lpstr>
      <vt:lpstr>Posterama</vt:lpstr>
      <vt:lpstr>SineVTI</vt:lpstr>
      <vt:lpstr>DOFUS </vt:lpstr>
      <vt:lpstr>Game title : Dofus Company &amp; Author: Ankama , Mathieu Bourgain Type of game: Mmorpg Price: About 52 Euros for a year membership:   </vt:lpstr>
      <vt:lpstr>Game Summary</vt:lpstr>
      <vt:lpstr>Game Review</vt:lpstr>
      <vt:lpstr>Summary</vt:lpstr>
      <vt:lpstr>This video represents a meme video about a mis click I had during one of my turns back in 2016, the video now has over 3.000 views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DOFUS </dc:title>
  <dc:creator>Alaansi, Othman</dc:creator>
  <cp:lastModifiedBy>Alaansi, Othman</cp:lastModifiedBy>
  <cp:revision>2</cp:revision>
  <dcterms:created xsi:type="dcterms:W3CDTF">2021-09-17T12:17:03Z</dcterms:created>
  <dcterms:modified xsi:type="dcterms:W3CDTF">2021-09-18T13:15:52Z</dcterms:modified>
</cp:coreProperties>
</file>