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ato"/>
      <p:regular r:id="rId33"/>
      <p:bold r:id="rId34"/>
      <p:italic r:id="rId35"/>
      <p:boldItalic r:id="rId36"/>
    </p:embeddedFont>
    <p:embeddedFont>
      <p:font typeface="Average"/>
      <p:regular r:id="rId37"/>
    </p:embeddedFont>
    <p:embeddedFont>
      <p:font typeface="Oswal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37" Type="http://schemas.openxmlformats.org/officeDocument/2006/relationships/font" Target="fonts/Average-regular.fntdata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39" Type="http://schemas.openxmlformats.org/officeDocument/2006/relationships/font" Target="fonts/Oswald-bold.fntdata"/><Relationship Id="rId16" Type="http://schemas.openxmlformats.org/officeDocument/2006/relationships/slide" Target="slides/slide11.xml"/><Relationship Id="rId38" Type="http://schemas.openxmlformats.org/officeDocument/2006/relationships/font" Target="fonts/Oswa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79af554c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79af554c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79af554c4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79af554c4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79af554c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79af554c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79af554c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979af554c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79af554c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79af554c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79af554c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79af554c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79af554c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79af554c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79af554c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79af554c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79af554c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79af554c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79af554c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79af554c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697be7cc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697be7cc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79af554c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79af554c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79af554c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79af554c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79af554c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79af554c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979af554c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979af554c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79af554c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79af554c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79af554c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79af554c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79af554c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79af554c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79af554c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79af554c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697be7cc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697be7cc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697be7cc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697be7cc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697be7cc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697be7cc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697be7cc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697be7cc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7b72ab7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7b72ab7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79af554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79af554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79af554c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79af554c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clips.twitch.tv/SweetBashfulHamburgerBCWarrior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71258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Tom Clancy’s Rainbow Six Siege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671250" y="3174876"/>
            <a:ext cx="7801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By Avian Calado</a:t>
            </a:r>
            <a:endParaRPr sz="21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" y="0"/>
            <a:ext cx="91429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>
            <p:ph type="title"/>
          </p:nvPr>
        </p:nvSpPr>
        <p:spPr>
          <a:xfrm>
            <a:off x="345825" y="1064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Interface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Gameplay</a:t>
            </a:r>
            <a:endParaRPr/>
          </a:p>
        </p:txBody>
      </p:sp>
      <p:sp>
        <p:nvSpPr>
          <p:cNvPr id="122" name="Google Shape;12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https://clips.twitch.tv/SweetBashfulHamburgerBCWarrior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</a:t>
            </a:r>
            <a:endParaRPr/>
          </a:p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Offense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Kill all enemy defenders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Plant the defuser and wait for the timer to run out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Kill enemy gadgets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sp>
        <p:nvSpPr>
          <p:cNvPr id="129" name="Google Shape;129;p24"/>
          <p:cNvSpPr txBox="1"/>
          <p:nvPr>
            <p:ph idx="4294967295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Defense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Kill all enemy attackers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Defend the bombsite and prevent defuser to be planted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Disable defuser if planted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Destroy drones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work</a:t>
            </a:r>
            <a:endParaRPr/>
          </a:p>
        </p:txBody>
      </p:sp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6247" y="897050"/>
            <a:ext cx="2441725" cy="32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125" y="1269725"/>
            <a:ext cx="4403323" cy="24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1355400"/>
            <a:ext cx="1967368" cy="18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and Music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 is fitting and important for players to listen and gather information 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Music is minimal with songs appearing with new updates when new operators come out.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Features</a:t>
            </a:r>
            <a:endParaRPr/>
          </a:p>
        </p:txBody>
      </p:sp>
      <p:sp>
        <p:nvSpPr>
          <p:cNvPr id="149" name="Google Shape;14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Ranked game mode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VOIP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1400" y="2191438"/>
            <a:ext cx="4002600" cy="22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1400" y="12"/>
            <a:ext cx="3895848" cy="21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BUGS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42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Explosions on breakable walls don’t always work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Shield operators don’t always block bullets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Review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good about the game? 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bad about the game? 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 does it compare to similar games in the same genre?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 is it better or worse than similar games?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is the appropriate audience for this game?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Are any design mistakes present?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Good</a:t>
            </a:r>
            <a:endParaRPr/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 pool of unique Operators allow for diversity and different </a:t>
            </a:r>
            <a:r>
              <a:rPr lang="en"/>
              <a:t>play styles</a:t>
            </a:r>
            <a:r>
              <a:rPr lang="en"/>
              <a:t> that everyone can play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Steep learning curve - Always something new to learn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Individual skill is rewarded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Refreshing and new mechanic that allows for outplays (tilt)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Constant game updates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Company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698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Company &amp; Author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"/>
              <a:buAutoNum type="alphaLcPeriod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Developer Ubisoft Montreal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"/>
              <a:buAutoNum type="alphaLcPeriod"/>
            </a:pPr>
            <a:r>
              <a:rPr lang="en" sz="1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Publisher Ubisoft</a:t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1017725"/>
            <a:ext cx="2422425" cy="20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Bad</a:t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unique operators comes the viability of each one and need for each one for a team in order to win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Toxicity and hackers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Peekers</a:t>
            </a:r>
            <a:r>
              <a:rPr lang="en"/>
              <a:t> advantage and tick rate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games</a:t>
            </a:r>
            <a:endParaRPr/>
          </a:p>
        </p:txBody>
      </p:sp>
      <p:sp>
        <p:nvSpPr>
          <p:cNvPr id="186" name="Google Shape;18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Valorant - fantasy with abilities with standstill aiming relatively equal or less lethality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CSGO - tactical and stand still aiming relatively equal or less lethality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Call of duty - less tactical and less lethal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or Worse?</a:t>
            </a:r>
            <a:endParaRPr/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 with environment is dynamic and adds more depth compared to the other shooters.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good in </a:t>
            </a:r>
            <a:r>
              <a:rPr lang="en"/>
              <a:t>between</a:t>
            </a:r>
            <a:r>
              <a:rPr lang="en"/>
              <a:t> for call of duty and csgo that fills that niche.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Audience and design mistakes</a:t>
            </a:r>
            <a:endParaRPr/>
          </a:p>
        </p:txBody>
      </p:sp>
      <p:sp>
        <p:nvSpPr>
          <p:cNvPr id="198" name="Google Shape;19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Young adults 18-30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Design mistakes in past  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Operator intended to be a support, but in reality becomes a duelist (DOC)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Operator on release had a 500hp anti headshot shield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45025"/>
            <a:ext cx="39999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Strengths</a:t>
            </a:r>
            <a:endParaRPr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Tactical yet </a:t>
            </a:r>
            <a:r>
              <a:rPr lang="en"/>
              <a:t>mechanically</a:t>
            </a:r>
            <a:r>
              <a:rPr lang="en"/>
              <a:t> intensive shooter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Constant Updates and new content every year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Large unique pool of operators and different </a:t>
            </a:r>
            <a:r>
              <a:rPr lang="en"/>
              <a:t>loadouts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Steep learning curve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“Meta” operators picked </a:t>
            </a:r>
            <a:r>
              <a:rPr lang="en"/>
              <a:t>every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Toxicity and hackers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Loadouts aren’t diverse enough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7"/>
          <p:cNvSpPr txBox="1"/>
          <p:nvPr>
            <p:ph type="title"/>
          </p:nvPr>
        </p:nvSpPr>
        <p:spPr>
          <a:xfrm>
            <a:off x="4832400" y="445025"/>
            <a:ext cx="3999900" cy="59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Weaknesses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Worth it?</a:t>
            </a:r>
            <a:endParaRPr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Yes for $20 with high replayability and steep learning curve for anyone interested in the first person shooter category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</a:t>
            </a:r>
            <a:endParaRPr/>
          </a:p>
        </p:txBody>
      </p:sp>
      <p:sp>
        <p:nvSpPr>
          <p:cNvPr id="223" name="Google Shape;223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more operators to increase diversity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Balance changes to guns in different operator loadouts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Better anti cheat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Harsher punishments on toxic people and hackers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Higher </a:t>
            </a:r>
            <a:r>
              <a:rPr lang="en"/>
              <a:t>tickrate</a:t>
            </a:r>
            <a:r>
              <a:rPr lang="en"/>
              <a:t> </a:t>
            </a:r>
            <a:r>
              <a:rPr lang="en"/>
              <a:t>servers / Dedicated servers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Type of game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en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Action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en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FPS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en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Multiplayer Only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verage"/>
              <a:buChar char="●"/>
            </a:pPr>
            <a:r>
              <a:rPr lang="en" sz="17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$20</a:t>
            </a:r>
            <a:endParaRPr sz="17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52475"/>
            <a:ext cx="3894425" cy="2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311700" y="474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Basic Info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311700" y="1152475"/>
            <a:ext cx="43137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OS: Windows 7, Windows 8.1, Windows 10 (</a:t>
            </a: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64 bit</a:t>
            </a: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versions required)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Processor: Intel Core i3 560 @ 3.3 GHz or AMD Phenom II X4 945 @ 3.0 GHz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Memory: 6 GB RAM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Graphics: NVIDIA GeForce GTX 460 or AMD Radeon HD 5870 (DirectX-11 compliant with 1GB of VRAM)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Network: Broadband Internet connection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Storage: 61 GB available space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Sound Card: DirectX® 9.0c compatible sound card with latest drivers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4625400" y="1152475"/>
            <a:ext cx="4313700" cy="3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OS: Windows 7 SP1, Windows 8.1, Windows 10 (</a:t>
            </a: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64 bit</a:t>
            </a: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 versions required)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Processor: Intel Core i5-2500K @ 3.3 GHz or better or AMD FX-8120 @ 3.1 Ghz or better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Memory: 8 GB RAM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Graphics: NVIDIA GeForce GTX 670 (or GTX 760 / GTX 960) or AMD Radeon HD 7970 (or R9 280x [2GB VRAM] / R9 380 / Fury X)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Network: Broadband Internet connection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Storage: 61 GB available space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Sound Card: DirectX® 9.0c compatible sound card</a:t>
            </a:r>
            <a:endParaRPr sz="12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625400" y="1152475"/>
            <a:ext cx="4206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Recommended Hardware</a:t>
            </a:r>
            <a:endParaRPr sz="1700">
              <a:solidFill>
                <a:srgbClr val="FFFFFF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65100" y="1152475"/>
            <a:ext cx="4206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</a:rPr>
              <a:t>Minimum Hardware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671258" y="990800"/>
            <a:ext cx="7801500" cy="1730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Game Summary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Synopsis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Rainbow 6 siege is a tactical multiplayer  first person shooter with semi destructive environments and high lethal  rate.</a:t>
            </a:r>
            <a:r>
              <a:rPr lang="en"/>
              <a:t> In a 5v5 match one side as offense and another on defense. On each side pick a unique operator that fits your style to win your team the game in a best of x round game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line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Rainbow six is a international highly secretive organization that recruits the best of the best operators and soldiers from around the world to perform counterterrorism efforts and undercover missions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Player Role</a:t>
            </a:r>
            <a:endParaRPr/>
          </a:p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Offense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Kill all enemy defenders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Plant the defuser and wait for the timer to run out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Kill enemy gadgets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Gather information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Communicate with teammates</a:t>
            </a:r>
            <a:endParaRPr/>
          </a:p>
        </p:txBody>
      </p:sp>
      <p:sp>
        <p:nvSpPr>
          <p:cNvPr id="102" name="Google Shape;102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Defense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Kill all enemy attackers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Defend the bombsite and prevent defuser to be planted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Disable defuser if planted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Destroy drones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Gather information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Communicate with teammates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Installation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Install the game through Steam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Install using Uplay launcher where you can get off the ubisoft website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250" y="1017725"/>
            <a:ext cx="2426649" cy="242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00" y="2818000"/>
            <a:ext cx="1831849" cy="183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