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92" r:id="rId5"/>
    <p:sldId id="309" r:id="rId6"/>
    <p:sldId id="310" r:id="rId7"/>
    <p:sldId id="316" r:id="rId8"/>
    <p:sldId id="317" r:id="rId9"/>
    <p:sldId id="318" r:id="rId10"/>
    <p:sldId id="319" r:id="rId11"/>
    <p:sldId id="320" r:id="rId12"/>
    <p:sldId id="321" r:id="rId13"/>
    <p:sldId id="322" r:id="rId14"/>
    <p:sldId id="323" r:id="rId15"/>
    <p:sldId id="324" r:id="rId16"/>
    <p:sldId id="325" r:id="rId17"/>
    <p:sldId id="326"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4" autoAdjust="0"/>
    <p:restoredTop sz="96400" autoAdjust="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a:solidFill>
          <a:schemeClr val="tx1"/>
        </a:solidFill>
        <a:ln>
          <a:solidFill>
            <a:schemeClr val="bg1"/>
          </a:solidFill>
        </a:ln>
      </dgm:spPr>
      <dgm:t>
        <a:bodyPr/>
        <a:lstStyle/>
        <a:p>
          <a:r>
            <a:rPr lang="en-US" dirty="0">
              <a:latin typeface="Gadugi" panose="020B0502040204020203" pitchFamily="34" charset="0"/>
              <a:ea typeface="Gadugi" panose="020B0502040204020203" pitchFamily="34" charset="0"/>
            </a:rPr>
            <a:t>Basic Information</a:t>
          </a:r>
        </a:p>
      </dgm:t>
    </dgm:pt>
    <dgm:pt modelId="{205BDF49-153E-4CE8-8402-E23704595764}" type="parTrans" cxnId="{0A7DA706-17DD-412A-8BE0-4F6529274E66}">
      <dgm:prSet/>
      <dgm:spPr/>
      <dgm:t>
        <a:bodyPr/>
        <a:lstStyle/>
        <a:p>
          <a:endParaRPr lang="en-US">
            <a:latin typeface="Gadugi" panose="020B0502040204020203" pitchFamily="34" charset="0"/>
            <a:ea typeface="Gadugi" panose="020B0502040204020203" pitchFamily="34" charset="0"/>
          </a:endParaRPr>
        </a:p>
      </dgm:t>
    </dgm:pt>
    <dgm:pt modelId="{23210C7F-6847-491E-BE1F-A79529AF2B8B}" type="sibTrans" cxnId="{0A7DA706-17DD-412A-8BE0-4F6529274E66}">
      <dgm:prSet phldrT="01" phldr="0"/>
      <dgm:spPr/>
      <dgm:t>
        <a:bodyPr/>
        <a:lstStyle/>
        <a:p>
          <a:r>
            <a:rPr lang="en-US" dirty="0">
              <a:latin typeface="Gadugi" panose="020B0502040204020203" pitchFamily="34" charset="0"/>
              <a:ea typeface="Gadugi" panose="020B0502040204020203" pitchFamily="34" charset="0"/>
            </a:rPr>
            <a:t>01</a:t>
          </a:r>
        </a:p>
      </dgm:t>
    </dgm:pt>
    <dgm:pt modelId="{B2B879BD-3840-400C-92BD-B2C2383358D7}">
      <dgm:prSet/>
      <dgm:spPr>
        <a:solidFill>
          <a:schemeClr val="tx1"/>
        </a:solidFill>
        <a:ln>
          <a:solidFill>
            <a:schemeClr val="bg1"/>
          </a:solidFill>
        </a:ln>
      </dgm:spPr>
      <dgm:t>
        <a:bodyPr/>
        <a:lstStyle/>
        <a:p>
          <a:r>
            <a:rPr lang="en-US" dirty="0">
              <a:latin typeface="Gadugi" panose="020B0502040204020203" pitchFamily="34" charset="0"/>
              <a:ea typeface="Gadugi" panose="020B0502040204020203" pitchFamily="34" charset="0"/>
            </a:rPr>
            <a:t>Game Summery</a:t>
          </a:r>
        </a:p>
      </dgm:t>
    </dgm:pt>
    <dgm:pt modelId="{09440D86-F3E6-4A3C-9E78-1AFC56348641}" type="parTrans" cxnId="{42CDCACA-F394-4044-BBF6-522A0005ABCB}">
      <dgm:prSet/>
      <dgm:spPr/>
      <dgm:t>
        <a:bodyPr/>
        <a:lstStyle/>
        <a:p>
          <a:endParaRPr lang="en-US">
            <a:latin typeface="Gadugi" panose="020B0502040204020203" pitchFamily="34" charset="0"/>
            <a:ea typeface="Gadugi" panose="020B0502040204020203" pitchFamily="34" charset="0"/>
          </a:endParaRPr>
        </a:p>
      </dgm:t>
    </dgm:pt>
    <dgm:pt modelId="{FBAA44FF-54DE-45C8-9FAC-512C40277233}" type="sibTrans" cxnId="{42CDCACA-F394-4044-BBF6-522A0005ABCB}">
      <dgm:prSet phldrT="02" phldr="0"/>
      <dgm:spPr/>
      <dgm:t>
        <a:bodyPr/>
        <a:lstStyle/>
        <a:p>
          <a:r>
            <a:rPr lang="en-US">
              <a:latin typeface="Gadugi" panose="020B0502040204020203" pitchFamily="34" charset="0"/>
              <a:ea typeface="Gadugi" panose="020B0502040204020203" pitchFamily="34" charset="0"/>
            </a:rPr>
            <a:t>02</a:t>
          </a:r>
          <a:endParaRPr lang="en-US" dirty="0">
            <a:latin typeface="Gadugi" panose="020B0502040204020203" pitchFamily="34" charset="0"/>
            <a:ea typeface="Gadugi" panose="020B0502040204020203" pitchFamily="34" charset="0"/>
          </a:endParaRPr>
        </a:p>
      </dgm:t>
    </dgm:pt>
    <dgm:pt modelId="{CA9D674E-4FF1-45DC-82E4-0B2DB6A5363F}">
      <dgm:prSet/>
      <dgm:spPr>
        <a:solidFill>
          <a:schemeClr val="tx1"/>
        </a:solidFill>
        <a:ln>
          <a:solidFill>
            <a:schemeClr val="bg1"/>
          </a:solidFill>
        </a:ln>
      </dgm:spPr>
      <dgm:t>
        <a:bodyPr/>
        <a:lstStyle/>
        <a:p>
          <a:r>
            <a:rPr lang="en-US" dirty="0">
              <a:latin typeface="Gadugi" panose="020B0502040204020203" pitchFamily="34" charset="0"/>
              <a:ea typeface="Gadugi" panose="020B0502040204020203" pitchFamily="34" charset="0"/>
            </a:rPr>
            <a:t>Game Review</a:t>
          </a:r>
        </a:p>
      </dgm:t>
    </dgm:pt>
    <dgm:pt modelId="{F1F10F9B-925A-4787-9D00-91106497A02E}" type="parTrans" cxnId="{C5BD0B3A-2D82-4EC1-9975-05076C4418DA}">
      <dgm:prSet/>
      <dgm:spPr/>
      <dgm:t>
        <a:bodyPr/>
        <a:lstStyle/>
        <a:p>
          <a:endParaRPr lang="en-US">
            <a:latin typeface="Gadugi" panose="020B0502040204020203" pitchFamily="34" charset="0"/>
            <a:ea typeface="Gadugi" panose="020B0502040204020203" pitchFamily="34" charset="0"/>
          </a:endParaRPr>
        </a:p>
      </dgm:t>
    </dgm:pt>
    <dgm:pt modelId="{196DA4DC-9DD2-4A39-8A3A-D367BFE5A8BA}" type="sibTrans" cxnId="{C5BD0B3A-2D82-4EC1-9975-05076C4418DA}">
      <dgm:prSet phldrT="03" phldr="0"/>
      <dgm:spPr/>
      <dgm:t>
        <a:bodyPr/>
        <a:lstStyle/>
        <a:p>
          <a:r>
            <a:rPr lang="en-US">
              <a:latin typeface="Gadugi" panose="020B0502040204020203" pitchFamily="34" charset="0"/>
              <a:ea typeface="Gadugi" panose="020B0502040204020203" pitchFamily="34" charset="0"/>
            </a:rPr>
            <a:t>03</a:t>
          </a:r>
          <a:endParaRPr lang="en-US" dirty="0">
            <a:latin typeface="Gadugi" panose="020B0502040204020203" pitchFamily="34" charset="0"/>
            <a:ea typeface="Gadugi" panose="020B0502040204020203" pitchFamily="34" charset="0"/>
          </a:endParaRPr>
        </a:p>
      </dgm:t>
    </dgm:pt>
    <dgm:pt modelId="{69222D49-3C94-44BD-B23D-EFD4EDFD7ABD}">
      <dgm:prSet/>
      <dgm:spPr>
        <a:solidFill>
          <a:schemeClr val="tx1"/>
        </a:solidFill>
        <a:ln>
          <a:solidFill>
            <a:schemeClr val="bg1"/>
          </a:solidFill>
        </a:ln>
      </dgm:spPr>
      <dgm:t>
        <a:bodyPr/>
        <a:lstStyle/>
        <a:p>
          <a:r>
            <a:rPr lang="en-US" dirty="0">
              <a:latin typeface="Gadugi" panose="020B0502040204020203" pitchFamily="34" charset="0"/>
              <a:ea typeface="Gadugi" panose="020B0502040204020203" pitchFamily="34" charset="0"/>
            </a:rPr>
            <a:t>Final Summary</a:t>
          </a:r>
        </a:p>
      </dgm:t>
    </dgm:pt>
    <dgm:pt modelId="{5E933F6C-C1C1-4449-9D4D-040F008D35BB}" type="parTrans" cxnId="{6B60CD06-C2A6-4DEC-96DB-AC0D00233E86}">
      <dgm:prSet/>
      <dgm:spPr/>
      <dgm:t>
        <a:bodyPr/>
        <a:lstStyle/>
        <a:p>
          <a:endParaRPr lang="en-US">
            <a:latin typeface="Gadugi" panose="020B0502040204020203" pitchFamily="34" charset="0"/>
            <a:ea typeface="Gadugi" panose="020B0502040204020203" pitchFamily="34" charset="0"/>
          </a:endParaRPr>
        </a:p>
      </dgm:t>
    </dgm:pt>
    <dgm:pt modelId="{4F490E50-6BF1-4070-BB4B-3FD3653FA264}" type="sibTrans" cxnId="{6B60CD06-C2A6-4DEC-96DB-AC0D00233E86}">
      <dgm:prSet phldrT="04" phldr="0"/>
      <dgm:spPr/>
      <dgm:t>
        <a:bodyPr/>
        <a:lstStyle/>
        <a:p>
          <a:r>
            <a:rPr lang="en-US">
              <a:latin typeface="Gadugi" panose="020B0502040204020203" pitchFamily="34" charset="0"/>
              <a:ea typeface="Gadugi" panose="020B0502040204020203" pitchFamily="34" charset="0"/>
            </a:rPr>
            <a:t>04</a:t>
          </a:r>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4"/>
      <dgm:spPr/>
    </dgm:pt>
    <dgm:pt modelId="{15536E38-36FE-4A51-B620-2715BFAD5475}" type="pres">
      <dgm:prSet presAssocID="{23210C7F-6847-491E-BE1F-A79529AF2B8B}" presName="sibTransNodeRect" presStyleLbl="alignNode1" presStyleIdx="0" presStyleCnt="4">
        <dgm:presLayoutVars>
          <dgm:chMax val="0"/>
          <dgm:bulletEnabled val="1"/>
        </dgm:presLayoutVars>
      </dgm:prSet>
      <dgm:spPr/>
    </dgm:pt>
    <dgm:pt modelId="{B158057C-23C1-45AE-9273-5935A8F6104B}" type="pres">
      <dgm:prSet presAssocID="{AAF9DEE3-8444-4CA1-8BC2-D834D3ED6C74}" presName="nodeRect" presStyleLbl="alignNode1" presStyleIdx="0" presStyleCnt="4">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4"/>
      <dgm:spPr/>
    </dgm:pt>
    <dgm:pt modelId="{379B8CE4-8135-4F2C-A5A0-E55EBE328E9A}" type="pres">
      <dgm:prSet presAssocID="{FBAA44FF-54DE-45C8-9FAC-512C40277233}" presName="sibTransNodeRect" presStyleLbl="alignNode1" presStyleIdx="1" presStyleCnt="4">
        <dgm:presLayoutVars>
          <dgm:chMax val="0"/>
          <dgm:bulletEnabled val="1"/>
        </dgm:presLayoutVars>
      </dgm:prSet>
      <dgm:spPr/>
    </dgm:pt>
    <dgm:pt modelId="{9F2B2B99-E41C-48B6-9241-186B3896CDB2}" type="pres">
      <dgm:prSet presAssocID="{B2B879BD-3840-400C-92BD-B2C2383358D7}" presName="nodeRect" presStyleLbl="alignNode1" presStyleIdx="1" presStyleCnt="4">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4"/>
      <dgm:spPr/>
    </dgm:pt>
    <dgm:pt modelId="{68AC9669-DC11-473A-AA2E-579A44E78C37}" type="pres">
      <dgm:prSet presAssocID="{196DA4DC-9DD2-4A39-8A3A-D367BFE5A8BA}" presName="sibTransNodeRect" presStyleLbl="alignNode1" presStyleIdx="2" presStyleCnt="4">
        <dgm:presLayoutVars>
          <dgm:chMax val="0"/>
          <dgm:bulletEnabled val="1"/>
        </dgm:presLayoutVars>
      </dgm:prSet>
      <dgm:spPr/>
    </dgm:pt>
    <dgm:pt modelId="{D085015A-41AF-4EFA-A104-4FD73B2362F0}" type="pres">
      <dgm:prSet presAssocID="{CA9D674E-4FF1-45DC-82E4-0B2DB6A5363F}" presName="nodeRect" presStyleLbl="alignNode1" presStyleIdx="2" presStyleCnt="4">
        <dgm:presLayoutVars>
          <dgm:bulletEnabled val="1"/>
        </dgm:presLayoutVars>
      </dgm:prSet>
      <dgm:spPr/>
    </dgm:pt>
    <dgm:pt modelId="{65FE8D16-F357-41D6-849F-8C52AFC526C4}" type="pres">
      <dgm:prSet presAssocID="{196DA4DC-9DD2-4A39-8A3A-D367BFE5A8BA}" presName="sibTrans" presStyleCnt="0"/>
      <dgm:spPr/>
    </dgm:pt>
    <dgm:pt modelId="{2C68F620-E6F0-43F7-8047-E7AA9ECDBEE2}" type="pres">
      <dgm:prSet presAssocID="{69222D49-3C94-44BD-B23D-EFD4EDFD7ABD}" presName="compositeNode" presStyleCnt="0">
        <dgm:presLayoutVars>
          <dgm:bulletEnabled val="1"/>
        </dgm:presLayoutVars>
      </dgm:prSet>
      <dgm:spPr/>
    </dgm:pt>
    <dgm:pt modelId="{BD471A66-261D-4D31-A0CA-C6A202F156CB}" type="pres">
      <dgm:prSet presAssocID="{69222D49-3C94-44BD-B23D-EFD4EDFD7ABD}" presName="bgRect" presStyleLbl="alignNode1" presStyleIdx="3" presStyleCnt="4"/>
      <dgm:spPr/>
    </dgm:pt>
    <dgm:pt modelId="{C6D66E33-1DF7-4F4A-9565-941DBA527E54}" type="pres">
      <dgm:prSet presAssocID="{4F490E50-6BF1-4070-BB4B-3FD3653FA264}" presName="sibTransNodeRect" presStyleLbl="alignNode1" presStyleIdx="3" presStyleCnt="4">
        <dgm:presLayoutVars>
          <dgm:chMax val="0"/>
          <dgm:bulletEnabled val="1"/>
        </dgm:presLayoutVars>
      </dgm:prSet>
      <dgm:spPr/>
    </dgm:pt>
    <dgm:pt modelId="{EF18F56E-B2D4-43CD-B4DC-77A3022BFC03}" type="pres">
      <dgm:prSet presAssocID="{69222D49-3C94-44BD-B23D-EFD4EDFD7ABD}" presName="nodeRect" presStyleLbl="alignNode1" presStyleIdx="3" presStyleCnt="4">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B60CD06-C2A6-4DEC-96DB-AC0D00233E86}" srcId="{15509919-36B5-4162-8899-417A9F93473B}" destId="{69222D49-3C94-44BD-B23D-EFD4EDFD7ABD}" srcOrd="3" destOrd="0" parTransId="{5E933F6C-C1C1-4449-9D4D-040F008D35BB}" sibTransId="{4F490E50-6BF1-4070-BB4B-3FD3653FA264}"/>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2CD5D336-D096-46B1-9B3D-67427A544077}" type="presOf" srcId="{4F490E50-6BF1-4070-BB4B-3FD3653FA264}" destId="{C6D66E33-1DF7-4F4A-9565-941DBA527E54}"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966FAE82-AFBF-4AB2-A6DC-1A814DE51BBE}" type="presOf" srcId="{69222D49-3C94-44BD-B23D-EFD4EDFD7ABD}" destId="{BD471A66-261D-4D31-A0CA-C6A202F156CB}"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C05DA5D1-A26C-48B3-B6D5-4F2AD02192E7}" type="presOf" srcId="{69222D49-3C94-44BD-B23D-EFD4EDFD7ABD}" destId="{EF18F56E-B2D4-43CD-B4DC-77A3022BFC03}" srcOrd="1" destOrd="0" presId="urn:microsoft.com/office/officeart/2016/7/layout/LinearBlockProcessNumbered#1"/>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 modelId="{CFA0D715-2B7C-4ACE-B407-CAB9D290A206}" type="presParOf" srcId="{09F899AB-70CA-46DA-8F8C-58514A9FEF67}" destId="{65FE8D16-F357-41D6-849F-8C52AFC526C4}" srcOrd="5" destOrd="0" presId="urn:microsoft.com/office/officeart/2016/7/layout/LinearBlockProcessNumbered#1"/>
    <dgm:cxn modelId="{68D8A51F-1F5C-4BB6-AD2F-17F1CA6315CF}" type="presParOf" srcId="{09F899AB-70CA-46DA-8F8C-58514A9FEF67}" destId="{2C68F620-E6F0-43F7-8047-E7AA9ECDBEE2}" srcOrd="6" destOrd="0" presId="urn:microsoft.com/office/officeart/2016/7/layout/LinearBlockProcessNumbered#1"/>
    <dgm:cxn modelId="{7D8EAEAE-D786-4F9D-A156-74FDE928C458}" type="presParOf" srcId="{2C68F620-E6F0-43F7-8047-E7AA9ECDBEE2}" destId="{BD471A66-261D-4D31-A0CA-C6A202F156CB}" srcOrd="0" destOrd="0" presId="urn:microsoft.com/office/officeart/2016/7/layout/LinearBlockProcessNumbered#1"/>
    <dgm:cxn modelId="{D4DECE04-F70C-4AED-BF66-37264AE17E62}" type="presParOf" srcId="{2C68F620-E6F0-43F7-8047-E7AA9ECDBEE2}" destId="{C6D66E33-1DF7-4F4A-9565-941DBA527E54}" srcOrd="1" destOrd="0" presId="urn:microsoft.com/office/officeart/2016/7/layout/LinearBlockProcessNumbered#1"/>
    <dgm:cxn modelId="{DE1421B2-B219-40E9-998F-E26F2A949349}" type="presParOf" srcId="{2C68F620-E6F0-43F7-8047-E7AA9ECDBEE2}" destId="{EF18F56E-B2D4-43CD-B4DC-77A3022BFC03}" srcOrd="2" destOrd="0" presId="urn:microsoft.com/office/officeart/2016/7/layout/LinearBlockProcessNumbere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196" y="439503"/>
          <a:ext cx="2372171" cy="2846605"/>
        </a:xfrm>
        <a:prstGeom prst="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adugi" panose="020B0502040204020203" pitchFamily="34" charset="0"/>
              <a:ea typeface="Gadugi" panose="020B0502040204020203" pitchFamily="34" charset="0"/>
            </a:rPr>
            <a:t>Basic Information</a:t>
          </a:r>
        </a:p>
      </dsp:txBody>
      <dsp:txXfrm>
        <a:off x="196" y="1578145"/>
        <a:ext cx="2372171" cy="1707963"/>
      </dsp:txXfrm>
    </dsp:sp>
    <dsp:sp modelId="{15536E38-36FE-4A51-B620-2715BFAD5475}">
      <dsp:nvSpPr>
        <dsp:cNvPr id="0" name=""/>
        <dsp:cNvSpPr/>
      </dsp:nvSpPr>
      <dsp:spPr>
        <a:xfrm>
          <a:off x="196" y="439503"/>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355850">
            <a:lnSpc>
              <a:spcPct val="90000"/>
            </a:lnSpc>
            <a:spcBef>
              <a:spcPct val="0"/>
            </a:spcBef>
            <a:spcAft>
              <a:spcPct val="35000"/>
            </a:spcAft>
            <a:buNone/>
          </a:pPr>
          <a:r>
            <a:rPr lang="en-US" sz="5300" kern="1200" dirty="0">
              <a:latin typeface="Gadugi" panose="020B0502040204020203" pitchFamily="34" charset="0"/>
              <a:ea typeface="Gadugi" panose="020B0502040204020203" pitchFamily="34" charset="0"/>
            </a:rPr>
            <a:t>01</a:t>
          </a:r>
        </a:p>
      </dsp:txBody>
      <dsp:txXfrm>
        <a:off x="196" y="439503"/>
        <a:ext cx="2372171" cy="1138642"/>
      </dsp:txXfrm>
    </dsp:sp>
    <dsp:sp modelId="{89A9B4CF-6439-46B1-B6A9-1D6CD5034774}">
      <dsp:nvSpPr>
        <dsp:cNvPr id="0" name=""/>
        <dsp:cNvSpPr/>
      </dsp:nvSpPr>
      <dsp:spPr>
        <a:xfrm>
          <a:off x="2562141" y="439503"/>
          <a:ext cx="2372171" cy="2846605"/>
        </a:xfrm>
        <a:prstGeom prst="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adugi" panose="020B0502040204020203" pitchFamily="34" charset="0"/>
              <a:ea typeface="Gadugi" panose="020B0502040204020203" pitchFamily="34" charset="0"/>
            </a:rPr>
            <a:t>Game Summery</a:t>
          </a:r>
        </a:p>
      </dsp:txBody>
      <dsp:txXfrm>
        <a:off x="2562141" y="1578145"/>
        <a:ext cx="2372171" cy="1707963"/>
      </dsp:txXfrm>
    </dsp:sp>
    <dsp:sp modelId="{379B8CE4-8135-4F2C-A5A0-E55EBE328E9A}">
      <dsp:nvSpPr>
        <dsp:cNvPr id="0" name=""/>
        <dsp:cNvSpPr/>
      </dsp:nvSpPr>
      <dsp:spPr>
        <a:xfrm>
          <a:off x="2562141" y="439503"/>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355850">
            <a:lnSpc>
              <a:spcPct val="90000"/>
            </a:lnSpc>
            <a:spcBef>
              <a:spcPct val="0"/>
            </a:spcBef>
            <a:spcAft>
              <a:spcPct val="35000"/>
            </a:spcAft>
            <a:buNone/>
          </a:pPr>
          <a:r>
            <a:rPr lang="en-US" sz="5300" kern="1200">
              <a:latin typeface="Gadugi" panose="020B0502040204020203" pitchFamily="34" charset="0"/>
              <a:ea typeface="Gadugi" panose="020B0502040204020203" pitchFamily="34" charset="0"/>
            </a:rPr>
            <a:t>02</a:t>
          </a:r>
          <a:endParaRPr lang="en-US" sz="5300" kern="1200" dirty="0">
            <a:latin typeface="Gadugi" panose="020B0502040204020203" pitchFamily="34" charset="0"/>
            <a:ea typeface="Gadugi" panose="020B0502040204020203" pitchFamily="34" charset="0"/>
          </a:endParaRPr>
        </a:p>
      </dsp:txBody>
      <dsp:txXfrm>
        <a:off x="2562141" y="439503"/>
        <a:ext cx="2372171" cy="1138642"/>
      </dsp:txXfrm>
    </dsp:sp>
    <dsp:sp modelId="{0802B4A8-7224-4B0A-95B7-D17AEB2B2AFF}">
      <dsp:nvSpPr>
        <dsp:cNvPr id="0" name=""/>
        <dsp:cNvSpPr/>
      </dsp:nvSpPr>
      <dsp:spPr>
        <a:xfrm>
          <a:off x="5124086" y="439503"/>
          <a:ext cx="2372171" cy="2846605"/>
        </a:xfrm>
        <a:prstGeom prst="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adugi" panose="020B0502040204020203" pitchFamily="34" charset="0"/>
              <a:ea typeface="Gadugi" panose="020B0502040204020203" pitchFamily="34" charset="0"/>
            </a:rPr>
            <a:t>Game Review</a:t>
          </a:r>
        </a:p>
      </dsp:txBody>
      <dsp:txXfrm>
        <a:off x="5124086" y="1578145"/>
        <a:ext cx="2372171" cy="1707963"/>
      </dsp:txXfrm>
    </dsp:sp>
    <dsp:sp modelId="{68AC9669-DC11-473A-AA2E-579A44E78C37}">
      <dsp:nvSpPr>
        <dsp:cNvPr id="0" name=""/>
        <dsp:cNvSpPr/>
      </dsp:nvSpPr>
      <dsp:spPr>
        <a:xfrm>
          <a:off x="5124086" y="439503"/>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355850">
            <a:lnSpc>
              <a:spcPct val="90000"/>
            </a:lnSpc>
            <a:spcBef>
              <a:spcPct val="0"/>
            </a:spcBef>
            <a:spcAft>
              <a:spcPct val="35000"/>
            </a:spcAft>
            <a:buNone/>
          </a:pPr>
          <a:r>
            <a:rPr lang="en-US" sz="5300" kern="1200">
              <a:latin typeface="Gadugi" panose="020B0502040204020203" pitchFamily="34" charset="0"/>
              <a:ea typeface="Gadugi" panose="020B0502040204020203" pitchFamily="34" charset="0"/>
            </a:rPr>
            <a:t>03</a:t>
          </a:r>
          <a:endParaRPr lang="en-US" sz="5300" kern="1200" dirty="0">
            <a:latin typeface="Gadugi" panose="020B0502040204020203" pitchFamily="34" charset="0"/>
            <a:ea typeface="Gadugi" panose="020B0502040204020203" pitchFamily="34" charset="0"/>
          </a:endParaRPr>
        </a:p>
      </dsp:txBody>
      <dsp:txXfrm>
        <a:off x="5124086" y="439503"/>
        <a:ext cx="2372171" cy="1138642"/>
      </dsp:txXfrm>
    </dsp:sp>
    <dsp:sp modelId="{BD471A66-261D-4D31-A0CA-C6A202F156CB}">
      <dsp:nvSpPr>
        <dsp:cNvPr id="0" name=""/>
        <dsp:cNvSpPr/>
      </dsp:nvSpPr>
      <dsp:spPr>
        <a:xfrm>
          <a:off x="7686032" y="439503"/>
          <a:ext cx="2372171" cy="2846605"/>
        </a:xfrm>
        <a:prstGeom prst="rect">
          <a:avLst/>
        </a:prstGeom>
        <a:solidFill>
          <a:schemeClr val="tx1"/>
        </a:solidFill>
        <a:ln w="12700" cap="flat" cmpd="sng" algn="ctr">
          <a:solidFill>
            <a:schemeClr val="bg1"/>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318" tIns="0" rIns="234318"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Gadugi" panose="020B0502040204020203" pitchFamily="34" charset="0"/>
              <a:ea typeface="Gadugi" panose="020B0502040204020203" pitchFamily="34" charset="0"/>
            </a:rPr>
            <a:t>Final Summary</a:t>
          </a:r>
        </a:p>
      </dsp:txBody>
      <dsp:txXfrm>
        <a:off x="7686032" y="1578145"/>
        <a:ext cx="2372171" cy="1707963"/>
      </dsp:txXfrm>
    </dsp:sp>
    <dsp:sp modelId="{C6D66E33-1DF7-4F4A-9565-941DBA527E54}">
      <dsp:nvSpPr>
        <dsp:cNvPr id="0" name=""/>
        <dsp:cNvSpPr/>
      </dsp:nvSpPr>
      <dsp:spPr>
        <a:xfrm>
          <a:off x="7686032" y="439503"/>
          <a:ext cx="2372171" cy="11386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34318" tIns="165100" rIns="234318" bIns="165100" numCol="1" spcCol="1270" anchor="ctr" anchorCtr="0">
          <a:noAutofit/>
        </a:bodyPr>
        <a:lstStyle/>
        <a:p>
          <a:pPr marL="0" lvl="0" indent="0" algn="l" defTabSz="2355850">
            <a:lnSpc>
              <a:spcPct val="90000"/>
            </a:lnSpc>
            <a:spcBef>
              <a:spcPct val="0"/>
            </a:spcBef>
            <a:spcAft>
              <a:spcPct val="35000"/>
            </a:spcAft>
            <a:buNone/>
          </a:pPr>
          <a:r>
            <a:rPr lang="en-US" sz="5300" kern="1200">
              <a:latin typeface="Gadugi" panose="020B0502040204020203" pitchFamily="34" charset="0"/>
              <a:ea typeface="Gadugi" panose="020B0502040204020203" pitchFamily="34" charset="0"/>
            </a:rPr>
            <a:t>04</a:t>
          </a:r>
        </a:p>
      </dsp:txBody>
      <dsp:txXfrm>
        <a:off x="7686032" y="439503"/>
        <a:ext cx="2372171" cy="113864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F104-BC0D-4608-B34B-06D6FE58C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48DDE6-0D00-45C8-A6B3-9308AF023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4D2E0-1027-478B-BA55-64FA6F987986}"/>
              </a:ext>
            </a:extLst>
          </p:cNvPr>
          <p:cNvSpPr>
            <a:spLocks noGrp="1"/>
          </p:cNvSpPr>
          <p:nvPr>
            <p:ph type="dt" sz="half" idx="10"/>
          </p:nvPr>
        </p:nvSpPr>
        <p:spPr/>
        <p:txBody>
          <a:bodyPr/>
          <a:lstStyle/>
          <a:p>
            <a:fld id="{EA0C0817-A112-4847-8014-A94B7D2A4EA3}" type="datetime1">
              <a:rPr lang="en-US" smtClean="0"/>
              <a:t>9/16/2020</a:t>
            </a:fld>
            <a:endParaRPr lang="en-US" dirty="0"/>
          </a:p>
        </p:txBody>
      </p:sp>
      <p:sp>
        <p:nvSpPr>
          <p:cNvPr id="5" name="Footer Placeholder 4">
            <a:extLst>
              <a:ext uri="{FF2B5EF4-FFF2-40B4-BE49-F238E27FC236}">
                <a16:creationId xmlns:a16="http://schemas.microsoft.com/office/drawing/2014/main" id="{F252609E-3D51-4576-BDAA-086A89E3B9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0F7513-2A52-4216-90DA-762A572ED452}"/>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727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137C-40A3-4CFA-A8DB-090F605E5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D3B60B-4760-47D3-AAA7-9AAFE30C7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961DF-21BE-47C8-8C84-90BCA44095B1}"/>
              </a:ext>
            </a:extLst>
          </p:cNvPr>
          <p:cNvSpPr>
            <a:spLocks noGrp="1"/>
          </p:cNvSpPr>
          <p:nvPr>
            <p:ph type="dt" sz="half" idx="10"/>
          </p:nvPr>
        </p:nvSpPr>
        <p:spPr/>
        <p:txBody>
          <a:bodyPr/>
          <a:lstStyle/>
          <a:p>
            <a:fld id="{F6FA2B21-3FCD-4721-B95C-427943F61125}" type="datetime1">
              <a:rPr lang="en-US" smtClean="0"/>
              <a:t>9/16/2020</a:t>
            </a:fld>
            <a:endParaRPr lang="en-US" dirty="0"/>
          </a:p>
        </p:txBody>
      </p:sp>
      <p:sp>
        <p:nvSpPr>
          <p:cNvPr id="5" name="Footer Placeholder 4">
            <a:extLst>
              <a:ext uri="{FF2B5EF4-FFF2-40B4-BE49-F238E27FC236}">
                <a16:creationId xmlns:a16="http://schemas.microsoft.com/office/drawing/2014/main" id="{782C0274-1E63-4E78-907A-59D77CC4B0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2EFB34-1BF3-4852-8883-32A28D59A3E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377972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1A8E3-4F07-4876-8116-8232C60B2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2B5BC-03D4-470B-8133-48511BF1ED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39B95-2A7C-42F8-A60D-E69008560340}"/>
              </a:ext>
            </a:extLst>
          </p:cNvPr>
          <p:cNvSpPr>
            <a:spLocks noGrp="1"/>
          </p:cNvSpPr>
          <p:nvPr>
            <p:ph type="dt" sz="half" idx="10"/>
          </p:nvPr>
        </p:nvSpPr>
        <p:spPr/>
        <p:txBody>
          <a:bodyPr/>
          <a:lstStyle/>
          <a:p>
            <a:fld id="{F6FA2B21-3FCD-4721-B95C-427943F61125}" type="datetime1">
              <a:rPr lang="en-US" smtClean="0"/>
              <a:t>9/16/2020</a:t>
            </a:fld>
            <a:endParaRPr lang="en-US" dirty="0"/>
          </a:p>
        </p:txBody>
      </p:sp>
      <p:sp>
        <p:nvSpPr>
          <p:cNvPr id="5" name="Footer Placeholder 4">
            <a:extLst>
              <a:ext uri="{FF2B5EF4-FFF2-40B4-BE49-F238E27FC236}">
                <a16:creationId xmlns:a16="http://schemas.microsoft.com/office/drawing/2014/main" id="{EFD2AD5C-DC2A-4720-81A1-FF0E5713B3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8F4110-6BFF-43FA-8F0C-A2C5ECB8C1F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327118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F4D7-07AE-40B9-9828-0C4E73247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EFAD8-8C58-421C-9579-B88D3DF54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93758-AFF9-4AEB-9243-FB8B2655383E}"/>
              </a:ext>
            </a:extLst>
          </p:cNvPr>
          <p:cNvSpPr>
            <a:spLocks noGrp="1"/>
          </p:cNvSpPr>
          <p:nvPr>
            <p:ph type="dt" sz="half" idx="10"/>
          </p:nvPr>
        </p:nvSpPr>
        <p:spPr/>
        <p:txBody>
          <a:bodyPr/>
          <a:lstStyle/>
          <a:p>
            <a:fld id="{7332B432-ACDA-4023-A761-2BAB76577B62}" type="datetime1">
              <a:rPr lang="en-US" smtClean="0"/>
              <a:t>9/16/2020</a:t>
            </a:fld>
            <a:endParaRPr lang="en-US" dirty="0"/>
          </a:p>
        </p:txBody>
      </p:sp>
      <p:sp>
        <p:nvSpPr>
          <p:cNvPr id="5" name="Footer Placeholder 4">
            <a:extLst>
              <a:ext uri="{FF2B5EF4-FFF2-40B4-BE49-F238E27FC236}">
                <a16:creationId xmlns:a16="http://schemas.microsoft.com/office/drawing/2014/main" id="{8819C857-7E07-4F1E-8FC4-CB6DB95697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03BA4-5E02-4F68-B0B3-C306A012A4F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6645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BB2B-77D8-4868-906D-3638B12E8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39BB2D-56D0-4C80-8591-ACE68DFFC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14767-A62E-43EB-8415-D85F3471EFF0}"/>
              </a:ext>
            </a:extLst>
          </p:cNvPr>
          <p:cNvSpPr>
            <a:spLocks noGrp="1"/>
          </p:cNvSpPr>
          <p:nvPr>
            <p:ph type="dt" sz="half" idx="10"/>
          </p:nvPr>
        </p:nvSpPr>
        <p:spPr/>
        <p:txBody>
          <a:bodyPr/>
          <a:lstStyle/>
          <a:p>
            <a:fld id="{D9C646AA-F36E-4540-911D-FFFC0A0EF24A}" type="datetime1">
              <a:rPr lang="en-US" smtClean="0"/>
              <a:t>9/16/2020</a:t>
            </a:fld>
            <a:endParaRPr lang="en-US" dirty="0"/>
          </a:p>
        </p:txBody>
      </p:sp>
      <p:sp>
        <p:nvSpPr>
          <p:cNvPr id="5" name="Footer Placeholder 4">
            <a:extLst>
              <a:ext uri="{FF2B5EF4-FFF2-40B4-BE49-F238E27FC236}">
                <a16:creationId xmlns:a16="http://schemas.microsoft.com/office/drawing/2014/main" id="{647EB21F-76DB-4CD8-93B8-0CE7EA0F60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0BA2D1-806A-4FB5-B885-55F1D158894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1830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20CB-4461-410C-B438-FAA21122C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87BB0-8231-44CA-A1EC-05B6C3996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B2523-0B35-4111-AEB8-F3A702BDE0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58C00D-FAB4-4BA4-BA34-A5EA88C53D1E}"/>
              </a:ext>
            </a:extLst>
          </p:cNvPr>
          <p:cNvSpPr>
            <a:spLocks noGrp="1"/>
          </p:cNvSpPr>
          <p:nvPr>
            <p:ph type="dt" sz="half" idx="10"/>
          </p:nvPr>
        </p:nvSpPr>
        <p:spPr/>
        <p:txBody>
          <a:bodyPr/>
          <a:lstStyle/>
          <a:p>
            <a:fld id="{69186D26-FA5F-4637-B602-B7C2DC34CFD4}" type="datetime1">
              <a:rPr lang="en-US" smtClean="0"/>
              <a:t>9/16/2020</a:t>
            </a:fld>
            <a:endParaRPr lang="en-US" dirty="0"/>
          </a:p>
        </p:txBody>
      </p:sp>
      <p:sp>
        <p:nvSpPr>
          <p:cNvPr id="6" name="Footer Placeholder 5">
            <a:extLst>
              <a:ext uri="{FF2B5EF4-FFF2-40B4-BE49-F238E27FC236}">
                <a16:creationId xmlns:a16="http://schemas.microsoft.com/office/drawing/2014/main" id="{96C73497-C941-4780-821B-929571B885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91153F-84DF-4090-AB82-E4796EE2DA11}"/>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9966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6ADC-B3E0-4660-830D-2BD8468EE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240296-CBA1-4BFE-9A41-C12114461D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38E5DE-F1A3-4266-B85F-F629CB0D5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09748-3BEA-4F5F-A6D5-79A41FFC2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D0987A-B8CC-4DDE-98F8-60A810C79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36DCF-9833-4350-A892-CD15535473D3}"/>
              </a:ext>
            </a:extLst>
          </p:cNvPr>
          <p:cNvSpPr>
            <a:spLocks noGrp="1"/>
          </p:cNvSpPr>
          <p:nvPr>
            <p:ph type="dt" sz="half" idx="10"/>
          </p:nvPr>
        </p:nvSpPr>
        <p:spPr/>
        <p:txBody>
          <a:bodyPr/>
          <a:lstStyle/>
          <a:p>
            <a:fld id="{8A7F15D8-96D1-4781-BC50-CA8A088B2FE4}" type="datetime1">
              <a:rPr lang="en-US" smtClean="0"/>
              <a:t>9/16/2020</a:t>
            </a:fld>
            <a:endParaRPr lang="en-US" dirty="0"/>
          </a:p>
        </p:txBody>
      </p:sp>
      <p:sp>
        <p:nvSpPr>
          <p:cNvPr id="8" name="Footer Placeholder 7">
            <a:extLst>
              <a:ext uri="{FF2B5EF4-FFF2-40B4-BE49-F238E27FC236}">
                <a16:creationId xmlns:a16="http://schemas.microsoft.com/office/drawing/2014/main" id="{50BF4246-B291-4F2D-B31E-DF563AD7791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9DFFFE-66CA-436A-9AF7-D9AE2A0BB477}"/>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7068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EEC5-10A9-417C-B6E2-1A6DD816C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59EA3-33B1-4774-88A5-D876FD0F35B0}"/>
              </a:ext>
            </a:extLst>
          </p:cNvPr>
          <p:cNvSpPr>
            <a:spLocks noGrp="1"/>
          </p:cNvSpPr>
          <p:nvPr>
            <p:ph type="dt" sz="half" idx="10"/>
          </p:nvPr>
        </p:nvSpPr>
        <p:spPr/>
        <p:txBody>
          <a:bodyPr/>
          <a:lstStyle/>
          <a:p>
            <a:fld id="{F9A96C99-B8F8-4528-BD05-0E16E943DC09}" type="datetime1">
              <a:rPr lang="en-US" smtClean="0"/>
              <a:t>9/16/2020</a:t>
            </a:fld>
            <a:endParaRPr lang="en-US" dirty="0"/>
          </a:p>
        </p:txBody>
      </p:sp>
      <p:sp>
        <p:nvSpPr>
          <p:cNvPr id="4" name="Footer Placeholder 3">
            <a:extLst>
              <a:ext uri="{FF2B5EF4-FFF2-40B4-BE49-F238E27FC236}">
                <a16:creationId xmlns:a16="http://schemas.microsoft.com/office/drawing/2014/main" id="{E94B01B9-D893-4BCC-85A2-2984340C21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BD5997-F67A-4689-AEDC-EABFB8C9DE4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1277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2B021-CAE2-4CD1-966F-27396053E3BB}"/>
              </a:ext>
            </a:extLst>
          </p:cNvPr>
          <p:cNvSpPr>
            <a:spLocks noGrp="1"/>
          </p:cNvSpPr>
          <p:nvPr>
            <p:ph type="dt" sz="half" idx="10"/>
          </p:nvPr>
        </p:nvSpPr>
        <p:spPr/>
        <p:txBody>
          <a:bodyPr/>
          <a:lstStyle/>
          <a:p>
            <a:fld id="{03636942-C211-4B28-8DBD-C953E00AF71B}" type="datetime1">
              <a:rPr lang="en-US" smtClean="0"/>
              <a:t>9/16/2020</a:t>
            </a:fld>
            <a:endParaRPr lang="en-US" dirty="0"/>
          </a:p>
        </p:txBody>
      </p:sp>
      <p:sp>
        <p:nvSpPr>
          <p:cNvPr id="3" name="Footer Placeholder 2">
            <a:extLst>
              <a:ext uri="{FF2B5EF4-FFF2-40B4-BE49-F238E27FC236}">
                <a16:creationId xmlns:a16="http://schemas.microsoft.com/office/drawing/2014/main" id="{CB95D2C5-140B-47D4-88A2-167875F603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F0F725-1A19-417B-B8E4-DB5A7668686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3448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BEBA-51E4-48C5-871D-75248F39C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800C0E-7184-406A-958C-A940E56F6A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5CBF0-CA18-42B9-968A-D4308A1C1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A3EDB-7F95-47EC-ABEB-C9F4BC82EF07}"/>
              </a:ext>
            </a:extLst>
          </p:cNvPr>
          <p:cNvSpPr>
            <a:spLocks noGrp="1"/>
          </p:cNvSpPr>
          <p:nvPr>
            <p:ph type="dt" sz="half" idx="10"/>
          </p:nvPr>
        </p:nvSpPr>
        <p:spPr/>
        <p:txBody>
          <a:bodyPr/>
          <a:lstStyle/>
          <a:p>
            <a:fld id="{7E8D12A6-918A-48BD-8CB9-CA713993B0EA}" type="datetime1">
              <a:rPr lang="en-US" smtClean="0"/>
              <a:t>9/16/2020</a:t>
            </a:fld>
            <a:endParaRPr lang="en-US" dirty="0"/>
          </a:p>
        </p:txBody>
      </p:sp>
      <p:sp>
        <p:nvSpPr>
          <p:cNvPr id="6" name="Footer Placeholder 5">
            <a:extLst>
              <a:ext uri="{FF2B5EF4-FFF2-40B4-BE49-F238E27FC236}">
                <a16:creationId xmlns:a16="http://schemas.microsoft.com/office/drawing/2014/main" id="{A75228AC-D47A-416F-BA4E-DBEB4E695F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F7BB8-36AB-4D23-9A7A-D76350C4C167}"/>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2745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812B-0AFD-4685-B293-E7728D128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94A78-CC76-4332-9DC8-EC657881C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E2CC63-CB6E-4E07-A7B2-7521DC615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D0F82-0727-47E7-AC03-8DEEDA936912}"/>
              </a:ext>
            </a:extLst>
          </p:cNvPr>
          <p:cNvSpPr>
            <a:spLocks noGrp="1"/>
          </p:cNvSpPr>
          <p:nvPr>
            <p:ph type="dt" sz="half" idx="10"/>
          </p:nvPr>
        </p:nvSpPr>
        <p:spPr/>
        <p:txBody>
          <a:bodyPr/>
          <a:lstStyle/>
          <a:p>
            <a:fld id="{E778CE86-875F-4587-BCF6-FA054AFC0D53}" type="datetime1">
              <a:rPr lang="en-US" smtClean="0"/>
              <a:pPr/>
              <a:t>9/16/2020</a:t>
            </a:fld>
            <a:endParaRPr lang="en-US" dirty="0"/>
          </a:p>
        </p:txBody>
      </p:sp>
      <p:sp>
        <p:nvSpPr>
          <p:cNvPr id="6" name="Footer Placeholder 5">
            <a:extLst>
              <a:ext uri="{FF2B5EF4-FFF2-40B4-BE49-F238E27FC236}">
                <a16:creationId xmlns:a16="http://schemas.microsoft.com/office/drawing/2014/main" id="{9CE679FC-A411-4948-AC26-D0CD741DE0DC}"/>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D4BB6C47-1AB0-4989-A53F-5D08DE4AF08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200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F8C38-37F2-476C-B105-A0F0B2D4D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62767-2F69-4C41-A633-26DE79ABAC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A7C8-7F8F-46DD-BF4F-75A6E9CB6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9/16/2020</a:t>
            </a:fld>
            <a:endParaRPr lang="en-US" dirty="0"/>
          </a:p>
        </p:txBody>
      </p:sp>
      <p:sp>
        <p:nvSpPr>
          <p:cNvPr id="5" name="Footer Placeholder 4">
            <a:extLst>
              <a:ext uri="{FF2B5EF4-FFF2-40B4-BE49-F238E27FC236}">
                <a16:creationId xmlns:a16="http://schemas.microsoft.com/office/drawing/2014/main" id="{AB36908F-DA23-4D49-95E3-29EDED9BC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9F7E18-C2ED-4622-B7DD-E9325916B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41967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2"/>
          <a:srcRect t="3846"/>
          <a:stretch/>
        </p:blipFill>
        <p:spPr>
          <a:xfrm>
            <a:off x="21" y="10"/>
            <a:ext cx="12191979" cy="6857990"/>
          </a:xfrm>
          <a:prstGeom prst="rect">
            <a:avLst/>
          </a:prstGeom>
        </p:spPr>
      </p:pic>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461408" y="338337"/>
            <a:ext cx="7660127" cy="1630906"/>
          </a:xfrm>
        </p:spPr>
        <p:txBody>
          <a:bodyPr>
            <a:normAutofit/>
          </a:bodyPr>
          <a:lstStyle/>
          <a:p>
            <a:r>
              <a:rPr lang="en-US" sz="3200" dirty="0">
                <a:solidFill>
                  <a:schemeClr val="bg1"/>
                </a:solidFill>
                <a:latin typeface="Verdana" panose="020B0604030504040204" pitchFamily="34" charset="0"/>
                <a:ea typeface="Verdana" panose="020B0604030504040204" pitchFamily="34" charset="0"/>
              </a:rPr>
              <a:t>Armed with Wings: Rearmed Review</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461408" y="1978866"/>
            <a:ext cx="4775075" cy="559656"/>
          </a:xfrm>
        </p:spPr>
        <p:txBody>
          <a:bodyPr>
            <a:normAutofit/>
          </a:bodyPr>
          <a:lstStyle/>
          <a:p>
            <a:pPr algn="l"/>
            <a:r>
              <a:rPr lang="en-US" sz="1800" dirty="0">
                <a:solidFill>
                  <a:schemeClr val="bg1"/>
                </a:solidFill>
                <a:latin typeface="Verdana" panose="020B0604030504040204" pitchFamily="34" charset="0"/>
                <a:ea typeface="Verdana" panose="020B0604030504040204" pitchFamily="34" charset="0"/>
              </a:rPr>
              <a:t>Review By Muaz </a:t>
            </a:r>
            <a:r>
              <a:rPr lang="en-US" sz="1800" dirty="0" err="1">
                <a:solidFill>
                  <a:schemeClr val="bg1"/>
                </a:solidFill>
                <a:latin typeface="Verdana" panose="020B0604030504040204" pitchFamily="34" charset="0"/>
                <a:ea typeface="Verdana" panose="020B0604030504040204" pitchFamily="34" charset="0"/>
              </a:rPr>
              <a:t>Alhaidar</a:t>
            </a:r>
            <a:endParaRPr lang="en-US" sz="1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1"/>
            <a:ext cx="4738254" cy="4015644"/>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lnSpcReduction="10000"/>
          </a:bodyPr>
          <a:lstStyle/>
          <a:p>
            <a:pPr marL="0" indent="0">
              <a:lnSpc>
                <a:spcPct val="100000"/>
              </a:lnSpc>
              <a:buNone/>
            </a:pPr>
            <a:r>
              <a:rPr lang="en-US" sz="2000" b="1" dirty="0">
                <a:latin typeface="Gadugi" panose="020B0502040204020203" pitchFamily="34" charset="0"/>
                <a:ea typeface="Gadugi" panose="020B0502040204020203" pitchFamily="34" charset="0"/>
              </a:rPr>
              <a:t>Sound &amp; Music</a:t>
            </a:r>
          </a:p>
          <a:p>
            <a:pPr marL="0" indent="0">
              <a:lnSpc>
                <a:spcPct val="100000"/>
              </a:lnSpc>
              <a:buNone/>
            </a:pPr>
            <a:r>
              <a:rPr lang="en-US" sz="2000" dirty="0">
                <a:latin typeface="Gadugi" panose="020B0502040204020203" pitchFamily="34" charset="0"/>
                <a:ea typeface="Gadugi" panose="020B0502040204020203" pitchFamily="34" charset="0"/>
              </a:rPr>
              <a:t>The sound design for dodging, parrying, and sword swipes (be they up or down) are very well done. </a:t>
            </a:r>
          </a:p>
          <a:p>
            <a:pPr marL="0" indent="0">
              <a:lnSpc>
                <a:spcPct val="100000"/>
              </a:lnSpc>
              <a:buNone/>
            </a:pPr>
            <a:r>
              <a:rPr lang="en-US" sz="2000" dirty="0">
                <a:latin typeface="Gadugi" panose="020B0502040204020203" pitchFamily="34" charset="0"/>
                <a:ea typeface="Gadugi" panose="020B0502040204020203" pitchFamily="34" charset="0"/>
              </a:rPr>
              <a:t>The sound design of the heavy attacks is especially weighty and powerful.</a:t>
            </a:r>
          </a:p>
          <a:p>
            <a:pPr marL="0" indent="0">
              <a:lnSpc>
                <a:spcPct val="100000"/>
              </a:lnSpc>
              <a:buNone/>
            </a:pPr>
            <a:r>
              <a:rPr lang="en-US" sz="2000" dirty="0">
                <a:latin typeface="Gadugi" panose="020B0502040204020203" pitchFamily="34" charset="0"/>
                <a:ea typeface="Gadugi" panose="020B0502040204020203" pitchFamily="34" charset="0"/>
              </a:rPr>
              <a:t>Most of the music can be categorized as techno, with the general musical ambiance being calm during the early levels and getting faster and more violent during the mid-late levels as the player gets closer to the final boss.</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819891"/>
            <a:ext cx="4738254" cy="4015644"/>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Gadugi" panose="020B0502040204020203" pitchFamily="34" charset="0"/>
                <a:ea typeface="Gadugi" panose="020B0502040204020203" pitchFamily="34" charset="0"/>
              </a:rPr>
              <a:t>Special Features</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In addition to the main story, the game offers several other game modes:</a:t>
            </a:r>
          </a:p>
          <a:p>
            <a:pPr>
              <a:lnSpc>
                <a:spcPct val="100000"/>
              </a:lnSpc>
            </a:pPr>
            <a:r>
              <a:rPr lang="en-US" sz="2000" dirty="0">
                <a:latin typeface="Gadugi" panose="020B0502040204020203" pitchFamily="34" charset="0"/>
                <a:ea typeface="Gadugi" panose="020B0502040204020203" pitchFamily="34" charset="0"/>
              </a:rPr>
              <a:t>Survival</a:t>
            </a:r>
          </a:p>
          <a:p>
            <a:pPr>
              <a:lnSpc>
                <a:spcPct val="100000"/>
              </a:lnSpc>
            </a:pPr>
            <a:r>
              <a:rPr lang="en-US" sz="2000" dirty="0">
                <a:latin typeface="Gadugi" panose="020B0502040204020203" pitchFamily="34" charset="0"/>
                <a:ea typeface="Gadugi" panose="020B0502040204020203" pitchFamily="34" charset="0"/>
              </a:rPr>
              <a:t>VS Battle</a:t>
            </a:r>
          </a:p>
          <a:p>
            <a:pPr>
              <a:lnSpc>
                <a:spcPct val="100000"/>
              </a:lnSpc>
            </a:pPr>
            <a:r>
              <a:rPr lang="en-US" sz="2000" dirty="0">
                <a:latin typeface="Gadugi" panose="020B0502040204020203" pitchFamily="34" charset="0"/>
                <a:ea typeface="Gadugi" panose="020B0502040204020203" pitchFamily="34" charset="0"/>
              </a:rPr>
              <a:t>Juggling Mode</a:t>
            </a:r>
          </a:p>
        </p:txBody>
      </p:sp>
    </p:spTree>
    <p:extLst>
      <p:ext uri="{BB962C8B-B14F-4D97-AF65-F5344CB8AC3E}">
        <p14:creationId xmlns:p14="http://schemas.microsoft.com/office/powerpoint/2010/main" val="317476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1"/>
            <a:ext cx="4738254"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a:bodyPr>
          <a:lstStyle/>
          <a:p>
            <a:pPr marL="0" indent="0">
              <a:lnSpc>
                <a:spcPct val="100000"/>
              </a:lnSpc>
              <a:buNone/>
            </a:pPr>
            <a:r>
              <a:rPr lang="en-US" sz="2000" b="1" dirty="0">
                <a:latin typeface="Gadugi" panose="020B0502040204020203" pitchFamily="34" charset="0"/>
                <a:ea typeface="Gadugi" panose="020B0502040204020203" pitchFamily="34" charset="0"/>
              </a:rPr>
              <a:t>Manual</a:t>
            </a:r>
          </a:p>
          <a:p>
            <a:pPr marL="0" indent="0">
              <a:lnSpc>
                <a:spcPct val="100000"/>
              </a:lnSpc>
              <a:buNone/>
            </a:pPr>
            <a:r>
              <a:rPr lang="en-US" sz="2000" dirty="0">
                <a:latin typeface="Gadugi" panose="020B0502040204020203" pitchFamily="34" charset="0"/>
                <a:ea typeface="Gadugi" panose="020B0502040204020203" pitchFamily="34" charset="0"/>
              </a:rPr>
              <a:t>The game does not give a manual but rather has the first few levels be a tutorial.</a:t>
            </a:r>
          </a:p>
          <a:p>
            <a:pPr marL="0" indent="0">
              <a:lnSpc>
                <a:spcPct val="100000"/>
              </a:lnSpc>
              <a:buNone/>
            </a:pPr>
            <a:r>
              <a:rPr lang="en-US" sz="2000" dirty="0">
                <a:latin typeface="Gadugi" panose="020B0502040204020203" pitchFamily="34" charset="0"/>
                <a:ea typeface="Gadugi" panose="020B0502040204020203" pitchFamily="34" charset="0"/>
              </a:rPr>
              <a:t>Later in the game, the player is introduced to new mechanics such as using their special ability to open other paths.</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819891"/>
            <a:ext cx="4738254" cy="2900545"/>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Gadugi" panose="020B0502040204020203" pitchFamily="34" charset="0"/>
                <a:ea typeface="Gadugi" panose="020B0502040204020203" pitchFamily="34" charset="0"/>
              </a:rPr>
              <a:t>Bugs</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At this point in the games life there are no bugs that I have encountered. </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It is safe to assume that all the bugs in the game have been ironed out over the past few years since its release.</a:t>
            </a:r>
          </a:p>
        </p:txBody>
      </p:sp>
    </p:spTree>
    <p:extLst>
      <p:ext uri="{BB962C8B-B14F-4D97-AF65-F5344CB8AC3E}">
        <p14:creationId xmlns:p14="http://schemas.microsoft.com/office/powerpoint/2010/main" val="129380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03: Game Review</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451777"/>
            <a:ext cx="4738254" cy="4747163"/>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62500" lnSpcReduction="20000"/>
          </a:bodyPr>
          <a:lstStyle/>
          <a:p>
            <a:pPr marL="0" indent="0">
              <a:lnSpc>
                <a:spcPct val="100000"/>
              </a:lnSpc>
              <a:buNone/>
            </a:pPr>
            <a:r>
              <a:rPr lang="en-US" sz="2000" b="1" dirty="0">
                <a:latin typeface="Gadugi" panose="020B0502040204020203" pitchFamily="34" charset="0"/>
                <a:ea typeface="Gadugi" panose="020B0502040204020203" pitchFamily="34" charset="0"/>
              </a:rPr>
              <a:t>What’s so good?</a:t>
            </a:r>
          </a:p>
          <a:p>
            <a:pPr marL="0" indent="0">
              <a:lnSpc>
                <a:spcPct val="100000"/>
              </a:lnSpc>
              <a:buNone/>
            </a:pPr>
            <a:r>
              <a:rPr lang="en-US" sz="2000" dirty="0">
                <a:latin typeface="Gadugi" panose="020B0502040204020203" pitchFamily="34" charset="0"/>
                <a:ea typeface="Gadugi" panose="020B0502040204020203" pitchFamily="34" charset="0"/>
              </a:rPr>
              <a:t>Exploration:</a:t>
            </a:r>
          </a:p>
          <a:p>
            <a:pPr>
              <a:lnSpc>
                <a:spcPct val="100000"/>
              </a:lnSpc>
              <a:buFontTx/>
              <a:buChar char="-"/>
            </a:pPr>
            <a:r>
              <a:rPr lang="en-US" sz="2000" dirty="0">
                <a:latin typeface="Gadugi" panose="020B0502040204020203" pitchFamily="34" charset="0"/>
                <a:ea typeface="Gadugi" panose="020B0502040204020203" pitchFamily="34" charset="0"/>
              </a:rPr>
              <a:t>Finding different end points to levels can give you an advantage in the place you spawn in the next level</a:t>
            </a:r>
          </a:p>
          <a:p>
            <a:pPr>
              <a:lnSpc>
                <a:spcPct val="100000"/>
              </a:lnSpc>
              <a:buFontTx/>
              <a:buChar char="-"/>
            </a:pPr>
            <a:r>
              <a:rPr lang="en-US" sz="2000" dirty="0">
                <a:latin typeface="Gadugi" panose="020B0502040204020203" pitchFamily="34" charset="0"/>
                <a:ea typeface="Gadugi" panose="020B0502040204020203" pitchFamily="34" charset="0"/>
              </a:rPr>
              <a:t>Finding all the collectables rewards the player with a special mission after the game is over.</a:t>
            </a:r>
          </a:p>
          <a:p>
            <a:pPr marL="0" indent="0">
              <a:lnSpc>
                <a:spcPct val="100000"/>
              </a:lnSpc>
              <a:buNone/>
            </a:pPr>
            <a:r>
              <a:rPr lang="en-US" sz="2000" dirty="0">
                <a:latin typeface="Gadugi" panose="020B0502040204020203" pitchFamily="34" charset="0"/>
                <a:ea typeface="Gadugi" panose="020B0502040204020203" pitchFamily="34" charset="0"/>
              </a:rPr>
              <a:t>Art:</a:t>
            </a:r>
          </a:p>
          <a:p>
            <a:pPr>
              <a:lnSpc>
                <a:spcPct val="100000"/>
              </a:lnSpc>
              <a:buFontTx/>
              <a:buChar char="-"/>
            </a:pPr>
            <a:r>
              <a:rPr lang="en-US" sz="2000" dirty="0">
                <a:latin typeface="Gadugi" panose="020B0502040204020203" pitchFamily="34" charset="0"/>
                <a:ea typeface="Gadugi" panose="020B0502040204020203" pitchFamily="34" charset="0"/>
              </a:rPr>
              <a:t>The game offers a beautiful background and some lovely scenes</a:t>
            </a:r>
          </a:p>
          <a:p>
            <a:pPr>
              <a:lnSpc>
                <a:spcPct val="100000"/>
              </a:lnSpc>
              <a:buFontTx/>
              <a:buChar char="-"/>
            </a:pPr>
            <a:r>
              <a:rPr lang="en-US" sz="2000" dirty="0">
                <a:latin typeface="Gadugi" panose="020B0502040204020203" pitchFamily="34" charset="0"/>
                <a:ea typeface="Gadugi" panose="020B0502040204020203" pitchFamily="34" charset="0"/>
              </a:rPr>
              <a:t>The silhouette art is especially good in this game and does a good job of showing the Lone Warriors character and style through his slim and swift figure.</a:t>
            </a:r>
          </a:p>
          <a:p>
            <a:pPr marL="0" indent="0">
              <a:lnSpc>
                <a:spcPct val="100000"/>
              </a:lnSpc>
              <a:buNone/>
            </a:pPr>
            <a:r>
              <a:rPr lang="en-US" sz="2000" dirty="0">
                <a:latin typeface="Gadugi" panose="020B0502040204020203" pitchFamily="34" charset="0"/>
                <a:ea typeface="Gadugi" panose="020B0502040204020203" pitchFamily="34" charset="0"/>
              </a:rPr>
              <a:t>Combat:</a:t>
            </a:r>
          </a:p>
          <a:p>
            <a:pPr>
              <a:lnSpc>
                <a:spcPct val="100000"/>
              </a:lnSpc>
              <a:buFontTx/>
              <a:buChar char="-"/>
            </a:pPr>
            <a:r>
              <a:rPr lang="en-US" sz="2000" dirty="0">
                <a:latin typeface="Gadugi" panose="020B0502040204020203" pitchFamily="34" charset="0"/>
                <a:ea typeface="Gadugi" panose="020B0502040204020203" pitchFamily="34" charset="0"/>
              </a:rPr>
              <a:t>Combat tends to be very fluid in this game and offers great opportunities to pull off some very stylish combos that reward the player with points (multiplicatively) for maintaining the combo</a:t>
            </a:r>
          </a:p>
          <a:p>
            <a:pPr marL="0" indent="0">
              <a:lnSpc>
                <a:spcPct val="100000"/>
              </a:lnSpc>
              <a:buNone/>
            </a:pPr>
            <a:r>
              <a:rPr lang="en-US" sz="2000" dirty="0">
                <a:latin typeface="Gadugi" panose="020B0502040204020203" pitchFamily="34" charset="0"/>
                <a:ea typeface="Gadugi" panose="020B0502040204020203" pitchFamily="34" charset="0"/>
              </a:rPr>
              <a:t>Being able to pull off the attack sequences can be very rewarding.</a:t>
            </a:r>
            <a:endParaRPr lang="en-US" dirty="0"/>
          </a:p>
          <a:p>
            <a:pPr marL="0" indent="0">
              <a:lnSpc>
                <a:spcPct val="100000"/>
              </a:lnSpc>
              <a:buNone/>
            </a:pPr>
            <a:r>
              <a:rPr lang="en-US" sz="2000" dirty="0">
                <a:latin typeface="Gadugi" panose="020B0502040204020203" pitchFamily="34" charset="0"/>
                <a:ea typeface="Gadugi" panose="020B0502040204020203" pitchFamily="34" charset="0"/>
              </a:rPr>
              <a:t>Tight controls and maneuvers make it easy to learn but hard to master. </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096000" y="1451777"/>
            <a:ext cx="4738254" cy="4747162"/>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Gadugi" panose="020B0502040204020203" pitchFamily="34" charset="0"/>
                <a:ea typeface="Gadugi" panose="020B0502040204020203" pitchFamily="34" charset="0"/>
              </a:rPr>
              <a:t>What’s so bad?</a:t>
            </a:r>
          </a:p>
          <a:p>
            <a:pPr marL="0" indent="0">
              <a:lnSpc>
                <a:spcPct val="100000"/>
              </a:lnSpc>
              <a:buNone/>
            </a:pPr>
            <a:r>
              <a:rPr lang="en-US" sz="2000" dirty="0">
                <a:latin typeface="Gadugi" panose="020B0502040204020203" pitchFamily="34" charset="0"/>
                <a:ea typeface="Gadugi" panose="020B0502040204020203" pitchFamily="34" charset="0"/>
              </a:rPr>
              <a:t>Two out of the 3 bosses felt a bit uninspired and boring. </a:t>
            </a:r>
          </a:p>
          <a:p>
            <a:pPr marL="0" indent="0">
              <a:lnSpc>
                <a:spcPct val="100000"/>
              </a:lnSpc>
              <a:buNone/>
            </a:pPr>
            <a:r>
              <a:rPr lang="en-US" sz="2000" dirty="0">
                <a:latin typeface="Gadugi" panose="020B0502040204020203" pitchFamily="34" charset="0"/>
                <a:ea typeface="Gadugi" panose="020B0502040204020203" pitchFamily="34" charset="0"/>
              </a:rPr>
              <a:t>They only had 2-3 kinds of attacks as apposed to the final boss who was much more exciting, fast-paced, and left a much better impression on me.</a:t>
            </a:r>
          </a:p>
          <a:p>
            <a:pPr marL="0" indent="0">
              <a:lnSpc>
                <a:spcPct val="100000"/>
              </a:lnSpc>
              <a:buNone/>
            </a:pPr>
            <a:r>
              <a:rPr lang="en-US" sz="2000" dirty="0">
                <a:latin typeface="Gadugi" panose="020B0502040204020203" pitchFamily="34" charset="0"/>
                <a:ea typeface="Gadugi" panose="020B0502040204020203" pitchFamily="34" charset="0"/>
              </a:rPr>
              <a:t>While the combat is very good and the combos are fun to pull off, at some point it feels like you had pulled off all of the combos.</a:t>
            </a:r>
          </a:p>
          <a:p>
            <a:pPr marL="0" indent="0">
              <a:lnSpc>
                <a:spcPct val="100000"/>
              </a:lnSpc>
              <a:buNone/>
            </a:pPr>
            <a:r>
              <a:rPr lang="en-US" sz="2000" dirty="0">
                <a:latin typeface="Gadugi" panose="020B0502040204020203" pitchFamily="34" charset="0"/>
                <a:ea typeface="Gadugi" panose="020B0502040204020203" pitchFamily="34" charset="0"/>
              </a:rPr>
              <a:t>This may be an issue when it comes to replay ability in the game.</a:t>
            </a:r>
          </a:p>
        </p:txBody>
      </p:sp>
    </p:spTree>
    <p:extLst>
      <p:ext uri="{BB962C8B-B14F-4D97-AF65-F5344CB8AC3E}">
        <p14:creationId xmlns:p14="http://schemas.microsoft.com/office/powerpoint/2010/main" val="198575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03: Game Review</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12079" y="1433228"/>
            <a:ext cx="4738254" cy="4493747"/>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77500" lnSpcReduction="20000"/>
          </a:bodyPr>
          <a:lstStyle/>
          <a:p>
            <a:pPr marL="0" indent="0">
              <a:lnSpc>
                <a:spcPct val="100000"/>
              </a:lnSpc>
              <a:buNone/>
            </a:pPr>
            <a:r>
              <a:rPr lang="en-US" sz="2000" b="1" dirty="0">
                <a:latin typeface="Gadugi" panose="020B0502040204020203" pitchFamily="34" charset="0"/>
                <a:ea typeface="Gadugi" panose="020B0502040204020203" pitchFamily="34" charset="0"/>
              </a:rPr>
              <a:t>How does it compare?</a:t>
            </a:r>
          </a:p>
          <a:p>
            <a:pPr marL="0" indent="0">
              <a:lnSpc>
                <a:spcPct val="100000"/>
              </a:lnSpc>
              <a:buNone/>
            </a:pPr>
            <a:r>
              <a:rPr lang="en-US" sz="2000" dirty="0">
                <a:latin typeface="Gadugi" panose="020B0502040204020203" pitchFamily="34" charset="0"/>
                <a:ea typeface="Gadugi" panose="020B0502040204020203" pitchFamily="34" charset="0"/>
              </a:rPr>
              <a:t>When it comes to other games of the same genre, </a:t>
            </a:r>
            <a:r>
              <a:rPr lang="en-US" sz="2000" dirty="0" err="1">
                <a:latin typeface="Gadugi" panose="020B0502040204020203" pitchFamily="34" charset="0"/>
                <a:ea typeface="Gadugi" panose="020B0502040204020203" pitchFamily="34" charset="0"/>
              </a:rPr>
              <a:t>AwW</a:t>
            </a:r>
            <a:r>
              <a:rPr lang="en-US" sz="2000" dirty="0">
                <a:latin typeface="Gadugi" panose="020B0502040204020203" pitchFamily="34" charset="0"/>
                <a:ea typeface="Gadugi" panose="020B0502040204020203" pitchFamily="34" charset="0"/>
              </a:rPr>
              <a:t>: Rearmed does decent job. </a:t>
            </a:r>
          </a:p>
          <a:p>
            <a:pPr marL="0" indent="0">
              <a:lnSpc>
                <a:spcPct val="100000"/>
              </a:lnSpc>
              <a:buNone/>
            </a:pPr>
            <a:r>
              <a:rPr lang="en-US" sz="2000" dirty="0">
                <a:latin typeface="Gadugi" panose="020B0502040204020203" pitchFamily="34" charset="0"/>
                <a:ea typeface="Gadugi" panose="020B0502040204020203" pitchFamily="34" charset="0"/>
              </a:rPr>
              <a:t>What I've notice though is that other 2D action/platformers where likely </a:t>
            </a:r>
            <a:r>
              <a:rPr lang="en-US" sz="2000" dirty="0" err="1">
                <a:latin typeface="Gadugi" panose="020B0502040204020203" pitchFamily="34" charset="0"/>
                <a:ea typeface="Gadugi" panose="020B0502040204020203" pitchFamily="34" charset="0"/>
              </a:rPr>
              <a:t>metroidvania</a:t>
            </a:r>
            <a:r>
              <a:rPr lang="en-US" sz="2000" dirty="0">
                <a:latin typeface="Gadugi" panose="020B0502040204020203" pitchFamily="34" charset="0"/>
                <a:ea typeface="Gadugi" panose="020B0502040204020203" pitchFamily="34" charset="0"/>
              </a:rPr>
              <a:t> games and I can't help but feel that the game would have benefited greatly from being one as well.</a:t>
            </a:r>
          </a:p>
          <a:p>
            <a:pPr marL="0" indent="0">
              <a:lnSpc>
                <a:spcPct val="100000"/>
              </a:lnSpc>
              <a:buNone/>
            </a:pPr>
            <a:r>
              <a:rPr lang="en-US" sz="2000" dirty="0">
                <a:latin typeface="Gadugi" panose="020B0502040204020203" pitchFamily="34" charset="0"/>
                <a:ea typeface="Gadugi" panose="020B0502040204020203" pitchFamily="34" charset="0"/>
              </a:rPr>
              <a:t>Adding a jump button would have also allowed the developer to create more verticality in the game and allow for even more exploration options. </a:t>
            </a:r>
          </a:p>
          <a:p>
            <a:pPr marL="0" indent="0">
              <a:lnSpc>
                <a:spcPct val="100000"/>
              </a:lnSpc>
              <a:buNone/>
            </a:pPr>
            <a:r>
              <a:rPr lang="en-US" sz="2000" dirty="0">
                <a:latin typeface="Gadugi" panose="020B0502040204020203" pitchFamily="34" charset="0"/>
                <a:ea typeface="Gadugi" panose="020B0502040204020203" pitchFamily="34" charset="0"/>
              </a:rPr>
              <a:t>A design decision to make the game a </a:t>
            </a:r>
            <a:r>
              <a:rPr lang="en-US" sz="2000" dirty="0" err="1">
                <a:latin typeface="Gadugi" panose="020B0502040204020203" pitchFamily="34" charset="0"/>
                <a:ea typeface="Gadugi" panose="020B0502040204020203" pitchFamily="34" charset="0"/>
              </a:rPr>
              <a:t>metroidvania</a:t>
            </a:r>
            <a:r>
              <a:rPr lang="en-US" sz="2000" dirty="0">
                <a:latin typeface="Gadugi" panose="020B0502040204020203" pitchFamily="34" charset="0"/>
                <a:ea typeface="Gadugi" panose="020B0502040204020203" pitchFamily="34" charset="0"/>
              </a:rPr>
              <a:t> may give the game a much larger feel and sink the player further into the world. I would deem this a missed opportunity on the design part of the game.</a:t>
            </a:r>
          </a:p>
          <a:p>
            <a:pPr marL="0" indent="0">
              <a:lnSpc>
                <a:spcPct val="100000"/>
              </a:lnSpc>
              <a:buNone/>
            </a:pPr>
            <a:r>
              <a:rPr lang="en-US" sz="2000" dirty="0">
                <a:latin typeface="Gadugi" panose="020B0502040204020203" pitchFamily="34" charset="0"/>
                <a:ea typeface="Gadugi" panose="020B0502040204020203" pitchFamily="34" charset="0"/>
              </a:rPr>
              <a:t>Adding a jump button may also make combos and juggling more energetic and powerful instantly.</a:t>
            </a:r>
          </a:p>
        </p:txBody>
      </p:sp>
      <p:pic>
        <p:nvPicPr>
          <p:cNvPr id="1026" name="Picture 2" descr="Blasphemous - Team17 Group PLC">
            <a:extLst>
              <a:ext uri="{FF2B5EF4-FFF2-40B4-BE49-F238E27FC236}">
                <a16:creationId xmlns:a16="http://schemas.microsoft.com/office/drawing/2014/main" id="{9DC1E0CF-4A32-493B-AC15-7FDBD6535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74595"/>
            <a:ext cx="4738254" cy="2666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Hollow Knight - Nintendo Switch [Digital Code]: Video Games">
            <a:extLst>
              <a:ext uri="{FF2B5EF4-FFF2-40B4-BE49-F238E27FC236}">
                <a16:creationId xmlns:a16="http://schemas.microsoft.com/office/drawing/2014/main" id="{EE4FC0EC-A9BE-4A19-A3EC-8B26068E8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0860" y="2175953"/>
            <a:ext cx="4168631" cy="2345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ad Cells for Nintendo Switch - Nintendo Game Details">
            <a:extLst>
              <a:ext uri="{FF2B5EF4-FFF2-40B4-BE49-F238E27FC236}">
                <a16:creationId xmlns:a16="http://schemas.microsoft.com/office/drawing/2014/main" id="{4DDF6A17-C2CF-43D6-8C1F-5E56D4E27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842" y="3932340"/>
            <a:ext cx="4570412" cy="25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03: Game Review</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1"/>
            <a:ext cx="4738254" cy="3151120"/>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a:bodyPr>
          <a:lstStyle/>
          <a:p>
            <a:pPr marL="0" indent="0">
              <a:lnSpc>
                <a:spcPct val="100000"/>
              </a:lnSpc>
              <a:buNone/>
            </a:pPr>
            <a:r>
              <a:rPr lang="en-US" sz="2000" b="1" dirty="0">
                <a:latin typeface="Gadugi" panose="020B0502040204020203" pitchFamily="34" charset="0"/>
                <a:ea typeface="Gadugi" panose="020B0502040204020203" pitchFamily="34" charset="0"/>
              </a:rPr>
              <a:t>The Audience </a:t>
            </a:r>
          </a:p>
          <a:p>
            <a:pPr marL="0" indent="0">
              <a:lnSpc>
                <a:spcPct val="100000"/>
              </a:lnSpc>
              <a:buNone/>
            </a:pPr>
            <a:r>
              <a:rPr lang="en-US" sz="2000" dirty="0">
                <a:latin typeface="Gadugi" panose="020B0502040204020203" pitchFamily="34" charset="0"/>
                <a:ea typeface="Gadugi" panose="020B0502040204020203" pitchFamily="34" charset="0"/>
              </a:rPr>
              <a:t>Players who like tight controls and fast-paced fighting, especially with the other unlockable characters.</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819891"/>
            <a:ext cx="4738254" cy="3151120"/>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Gadugi" panose="020B0502040204020203" pitchFamily="34" charset="0"/>
                <a:ea typeface="Gadugi" panose="020B0502040204020203" pitchFamily="34" charset="0"/>
              </a:rPr>
              <a:t>Design Mistakes</a:t>
            </a:r>
          </a:p>
          <a:p>
            <a:pPr marL="0" indent="0">
              <a:lnSpc>
                <a:spcPct val="100000"/>
              </a:lnSpc>
              <a:buNone/>
            </a:pPr>
            <a:r>
              <a:rPr lang="en-US" sz="2000" dirty="0">
                <a:latin typeface="Gadugi" panose="020B0502040204020203" pitchFamily="34" charset="0"/>
                <a:ea typeface="Gadugi" panose="020B0502040204020203" pitchFamily="34" charset="0"/>
              </a:rPr>
              <a:t>Two out of the three bosses where not interesting enough</a:t>
            </a:r>
          </a:p>
          <a:p>
            <a:pPr marL="0" indent="0">
              <a:lnSpc>
                <a:spcPct val="100000"/>
              </a:lnSpc>
              <a:buNone/>
            </a:pPr>
            <a:r>
              <a:rPr lang="en-US" sz="2000" dirty="0">
                <a:latin typeface="Gadugi" panose="020B0502040204020203" pitchFamily="34" charset="0"/>
                <a:ea typeface="Gadugi" panose="020B0502040204020203" pitchFamily="34" charset="0"/>
              </a:rPr>
              <a:t>Bosses are meant to be biggest and most unique baddies around for them to be affective. </a:t>
            </a:r>
          </a:p>
          <a:p>
            <a:pPr marL="0" indent="0">
              <a:lnSpc>
                <a:spcPct val="100000"/>
              </a:lnSpc>
              <a:buNone/>
            </a:pPr>
            <a:r>
              <a:rPr lang="en-US" sz="2000" dirty="0">
                <a:latin typeface="Gadugi" panose="020B0502040204020203" pitchFamily="34" charset="0"/>
                <a:ea typeface="Gadugi" panose="020B0502040204020203" pitchFamily="34" charset="0"/>
              </a:rPr>
              <a:t>If the bosses are forgettable then the designer has failed to make them a good boss just based on principle alone. </a:t>
            </a:r>
          </a:p>
          <a:p>
            <a:pPr marL="0" indent="0">
              <a:lnSpc>
                <a:spcPct val="100000"/>
              </a:lnSpc>
              <a:buNone/>
            </a:pPr>
            <a:r>
              <a:rPr lang="en-US" sz="2000" dirty="0">
                <a:latin typeface="Gadugi" panose="020B0502040204020203" pitchFamily="34" charset="0"/>
                <a:ea typeface="Gadugi" panose="020B0502040204020203" pitchFamily="34" charset="0"/>
              </a:rPr>
              <a:t>Let alone making what’s meant to be the more exciting points of buildup have a disappointing payoff and leaving a bad taste in the player’s mouth.</a:t>
            </a:r>
          </a:p>
        </p:txBody>
      </p:sp>
    </p:spTree>
    <p:extLst>
      <p:ext uri="{BB962C8B-B14F-4D97-AF65-F5344CB8AC3E}">
        <p14:creationId xmlns:p14="http://schemas.microsoft.com/office/powerpoint/2010/main" val="290487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04: Final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404255"/>
            <a:ext cx="4738254"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77500" lnSpcReduction="20000"/>
          </a:bodyPr>
          <a:lstStyle/>
          <a:p>
            <a:pPr marL="0" indent="0">
              <a:lnSpc>
                <a:spcPct val="100000"/>
              </a:lnSpc>
              <a:buNone/>
            </a:pPr>
            <a:r>
              <a:rPr lang="en-US" sz="2000" b="1" dirty="0">
                <a:latin typeface="Gadugi" panose="020B0502040204020203" pitchFamily="34" charset="0"/>
                <a:ea typeface="Gadugi" panose="020B0502040204020203" pitchFamily="34" charset="0"/>
              </a:rPr>
              <a:t>Overall</a:t>
            </a:r>
          </a:p>
          <a:p>
            <a:pPr marL="0" indent="0">
              <a:lnSpc>
                <a:spcPct val="100000"/>
              </a:lnSpc>
              <a:buNone/>
            </a:pPr>
            <a:r>
              <a:rPr lang="en-US" sz="2000" dirty="0">
                <a:latin typeface="Gadugi" panose="020B0502040204020203" pitchFamily="34" charset="0"/>
                <a:ea typeface="Gadugi" panose="020B0502040204020203" pitchFamily="34" charset="0"/>
              </a:rPr>
              <a:t>Strengths:</a:t>
            </a:r>
          </a:p>
          <a:p>
            <a:pPr>
              <a:lnSpc>
                <a:spcPct val="100000"/>
              </a:lnSpc>
              <a:buFontTx/>
              <a:buChar char="-"/>
            </a:pPr>
            <a:r>
              <a:rPr lang="en-US" sz="2000" dirty="0">
                <a:latin typeface="Gadugi" panose="020B0502040204020203" pitchFamily="34" charset="0"/>
                <a:ea typeface="Gadugi" panose="020B0502040204020203" pitchFamily="34" charset="0"/>
              </a:rPr>
              <a:t>Art style</a:t>
            </a:r>
          </a:p>
          <a:p>
            <a:pPr>
              <a:lnSpc>
                <a:spcPct val="100000"/>
              </a:lnSpc>
              <a:buFontTx/>
              <a:buChar char="-"/>
            </a:pPr>
            <a:r>
              <a:rPr lang="en-US" sz="2000" dirty="0">
                <a:latin typeface="Gadugi" panose="020B0502040204020203" pitchFamily="34" charset="0"/>
                <a:ea typeface="Gadugi" panose="020B0502040204020203" pitchFamily="34" charset="0"/>
              </a:rPr>
              <a:t>Combat</a:t>
            </a:r>
          </a:p>
          <a:p>
            <a:pPr>
              <a:lnSpc>
                <a:spcPct val="100000"/>
              </a:lnSpc>
              <a:buFontTx/>
              <a:buChar char="-"/>
            </a:pPr>
            <a:r>
              <a:rPr lang="en-US" sz="2000" dirty="0">
                <a:latin typeface="Gadugi" panose="020B0502040204020203" pitchFamily="34" charset="0"/>
                <a:ea typeface="Gadugi" panose="020B0502040204020203" pitchFamily="34" charset="0"/>
              </a:rPr>
              <a:t>Music (if you like techno)</a:t>
            </a:r>
          </a:p>
          <a:p>
            <a:pPr>
              <a:lnSpc>
                <a:spcPct val="100000"/>
              </a:lnSpc>
              <a:buFontTx/>
              <a:buChar char="-"/>
            </a:pPr>
            <a:r>
              <a:rPr lang="en-US" sz="2000" dirty="0">
                <a:latin typeface="Gadugi" panose="020B0502040204020203" pitchFamily="34" charset="0"/>
                <a:ea typeface="Gadugi" panose="020B0502040204020203" pitchFamily="34" charset="0"/>
              </a:rPr>
              <a:t>Good puzzles</a:t>
            </a:r>
          </a:p>
          <a:p>
            <a:pPr marL="0" indent="0">
              <a:lnSpc>
                <a:spcPct val="100000"/>
              </a:lnSpc>
              <a:buNone/>
            </a:pPr>
            <a:r>
              <a:rPr lang="en-US" sz="2000" dirty="0">
                <a:latin typeface="Gadugi" panose="020B0502040204020203" pitchFamily="34" charset="0"/>
                <a:ea typeface="Gadugi" panose="020B0502040204020203" pitchFamily="34" charset="0"/>
              </a:rPr>
              <a:t>Weaknesses:</a:t>
            </a:r>
          </a:p>
          <a:p>
            <a:pPr>
              <a:lnSpc>
                <a:spcPct val="100000"/>
              </a:lnSpc>
              <a:buFontTx/>
              <a:buChar char="-"/>
            </a:pPr>
            <a:r>
              <a:rPr lang="en-US" sz="2000" dirty="0">
                <a:latin typeface="Gadugi" panose="020B0502040204020203" pitchFamily="34" charset="0"/>
                <a:ea typeface="Gadugi" panose="020B0502040204020203" pitchFamily="34" charset="0"/>
              </a:rPr>
              <a:t>Bosses could be better</a:t>
            </a:r>
          </a:p>
          <a:p>
            <a:pPr>
              <a:lnSpc>
                <a:spcPct val="100000"/>
              </a:lnSpc>
              <a:buFontTx/>
              <a:buChar char="-"/>
            </a:pPr>
            <a:r>
              <a:rPr lang="en-US" sz="2000" dirty="0">
                <a:latin typeface="Gadugi" panose="020B0502040204020203" pitchFamily="34" charset="0"/>
                <a:ea typeface="Gadugi" panose="020B0502040204020203" pitchFamily="34" charset="0"/>
              </a:rPr>
              <a:t>Not very </a:t>
            </a:r>
            <a:r>
              <a:rPr lang="en-US" sz="2000" dirty="0" err="1">
                <a:latin typeface="Gadugi" panose="020B0502040204020203" pitchFamily="34" charset="0"/>
                <a:ea typeface="Gadugi" panose="020B0502040204020203" pitchFamily="34" charset="0"/>
              </a:rPr>
              <a:t>replayable</a:t>
            </a:r>
            <a:endParaRPr lang="en-US" sz="2000" dirty="0">
              <a:latin typeface="Gadugi" panose="020B0502040204020203" pitchFamily="34" charset="0"/>
              <a:ea typeface="Gadugi" panose="020B0502040204020203" pitchFamily="34" charset="0"/>
            </a:endParaRP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404255"/>
            <a:ext cx="4738254" cy="2900545"/>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Gadugi" panose="020B0502040204020203" pitchFamily="34" charset="0"/>
                <a:ea typeface="Gadugi" panose="020B0502040204020203" pitchFamily="34" charset="0"/>
              </a:rPr>
              <a:t>Room for Improvement</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The only design complaint I had was the bosses.</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I had a constant feel of “</a:t>
            </a:r>
            <a:r>
              <a:rPr lang="en-US" sz="2000">
                <a:latin typeface="Gadugi" panose="020B0502040204020203" pitchFamily="34" charset="0"/>
                <a:ea typeface="Gadugi" panose="020B0502040204020203" pitchFamily="34" charset="0"/>
              </a:rPr>
              <a:t>I wanted a bit more”</a:t>
            </a:r>
            <a:endParaRPr lang="en-US" sz="2000" dirty="0">
              <a:latin typeface="Gadugi" panose="020B0502040204020203" pitchFamily="34" charset="0"/>
              <a:ea typeface="Gadugi" panose="020B0502040204020203" pitchFamily="34" charset="0"/>
            </a:endParaRP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Don’t get me wrong, I do think this is a good game and does a pretty decent job with its strengths.</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But I can't help but feel like it could have been more than it is. That there was potential that the designer missed, and it could have benefitted very much from more exploration options and verticality.</a:t>
            </a:r>
          </a:p>
        </p:txBody>
      </p:sp>
      <p:sp>
        <p:nvSpPr>
          <p:cNvPr id="3" name="Content Placeholder 3">
            <a:extLst>
              <a:ext uri="{FF2B5EF4-FFF2-40B4-BE49-F238E27FC236}">
                <a16:creationId xmlns:a16="http://schemas.microsoft.com/office/drawing/2014/main" id="{713D55C0-11E8-4273-AFBD-179297188C15}"/>
              </a:ext>
            </a:extLst>
          </p:cNvPr>
          <p:cNvSpPr txBox="1">
            <a:spLocks/>
          </p:cNvSpPr>
          <p:nvPr/>
        </p:nvSpPr>
        <p:spPr>
          <a:xfrm>
            <a:off x="3726873" y="4557603"/>
            <a:ext cx="4738254" cy="1460812"/>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latin typeface="Gadugi" panose="020B0502040204020203" pitchFamily="34" charset="0"/>
                <a:ea typeface="Gadugi" panose="020B0502040204020203" pitchFamily="34" charset="0"/>
              </a:rPr>
              <a:t>Worth the Money?</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I deem the game worth the money if the art draws you in. Otherwise, I would recommend a </a:t>
            </a:r>
            <a:r>
              <a:rPr lang="en-US" sz="2000" dirty="0" err="1">
                <a:latin typeface="Gadugi" panose="020B0502040204020203" pitchFamily="34" charset="0"/>
                <a:ea typeface="Gadugi" panose="020B0502040204020203" pitchFamily="34" charset="0"/>
              </a:rPr>
              <a:t>metroidvania</a:t>
            </a:r>
            <a:r>
              <a:rPr lang="en-US" sz="2000" dirty="0">
                <a:latin typeface="Gadugi" panose="020B0502040204020203" pitchFamily="34" charset="0"/>
                <a:ea typeface="Gadugi" panose="020B0502040204020203" pitchFamily="34" charset="0"/>
              </a:rPr>
              <a:t> like Hollow Knight for just an extra five dollars instead. As it offers fixes for all the things I complained about for this game.</a:t>
            </a:r>
          </a:p>
        </p:txBody>
      </p:sp>
    </p:spTree>
    <p:extLst>
      <p:ext uri="{BB962C8B-B14F-4D97-AF65-F5344CB8AC3E}">
        <p14:creationId xmlns:p14="http://schemas.microsoft.com/office/powerpoint/2010/main" val="184077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p:txBody>
          <a:bodyPr>
            <a:normAutofit/>
          </a:bodyPr>
          <a:lstStyle/>
          <a:p>
            <a:pPr algn="ctr"/>
            <a:r>
              <a:rPr lang="en-US" dirty="0">
                <a:latin typeface="Verdana" panose="020B0604030504040204" pitchFamily="34" charset="0"/>
                <a:ea typeface="Verdana" panose="020B0604030504040204" pitchFamily="34" charset="0"/>
              </a:rPr>
              <a:t>Review Structure</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372307497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37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01: Basic Information</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548640" y="1819891"/>
            <a:ext cx="5345084"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92500"/>
          </a:bodyPr>
          <a:lstStyle/>
          <a:p>
            <a:pPr marL="0" indent="0">
              <a:lnSpc>
                <a:spcPct val="150000"/>
              </a:lnSpc>
              <a:buNone/>
            </a:pPr>
            <a:r>
              <a:rPr lang="en-US" sz="2000" b="1" dirty="0">
                <a:latin typeface="Gadugi" panose="020B0502040204020203" pitchFamily="34" charset="0"/>
                <a:ea typeface="Gadugi" panose="020B0502040204020203" pitchFamily="34" charset="0"/>
              </a:rPr>
              <a:t>Game Title:   </a:t>
            </a:r>
            <a:r>
              <a:rPr lang="en-US" sz="2000" dirty="0" err="1">
                <a:latin typeface="Gadugi" panose="020B0502040204020203" pitchFamily="34" charset="0"/>
                <a:ea typeface="Gadugi" panose="020B0502040204020203" pitchFamily="34" charset="0"/>
              </a:rPr>
              <a:t>AwW</a:t>
            </a:r>
            <a:r>
              <a:rPr lang="en-US" sz="2000" dirty="0">
                <a:latin typeface="Gadugi" panose="020B0502040204020203" pitchFamily="34" charset="0"/>
                <a:ea typeface="Gadugi" panose="020B0502040204020203" pitchFamily="34" charset="0"/>
              </a:rPr>
              <a:t>: Rearmed (2017) </a:t>
            </a:r>
          </a:p>
          <a:p>
            <a:pPr marL="0" indent="0">
              <a:lnSpc>
                <a:spcPct val="150000"/>
              </a:lnSpc>
              <a:buNone/>
            </a:pPr>
            <a:r>
              <a:rPr lang="en-US" sz="2000" b="1" dirty="0">
                <a:latin typeface="Gadugi" panose="020B0502040204020203" pitchFamily="34" charset="0"/>
                <a:ea typeface="Gadugi" panose="020B0502040204020203" pitchFamily="34" charset="0"/>
              </a:rPr>
              <a:t>Company:     </a:t>
            </a:r>
            <a:r>
              <a:rPr lang="en-US" sz="2000" dirty="0">
                <a:latin typeface="Gadugi" panose="020B0502040204020203" pitchFamily="34" charset="0"/>
                <a:ea typeface="Gadugi" panose="020B0502040204020203" pitchFamily="34" charset="0"/>
              </a:rPr>
              <a:t>Super-Sun-Studios</a:t>
            </a:r>
          </a:p>
          <a:p>
            <a:pPr marL="0" indent="0">
              <a:lnSpc>
                <a:spcPct val="150000"/>
              </a:lnSpc>
              <a:buNone/>
            </a:pPr>
            <a:r>
              <a:rPr lang="en-US" sz="2000" b="1" dirty="0">
                <a:latin typeface="Gadugi" panose="020B0502040204020203" pitchFamily="34" charset="0"/>
                <a:ea typeface="Gadugi" panose="020B0502040204020203" pitchFamily="34" charset="0"/>
              </a:rPr>
              <a:t>Genre:</a:t>
            </a:r>
            <a:r>
              <a:rPr lang="en-US" sz="2000" dirty="0">
                <a:latin typeface="Gadugi" panose="020B0502040204020203" pitchFamily="34" charset="0"/>
                <a:ea typeface="Gadugi" panose="020B0502040204020203" pitchFamily="34" charset="0"/>
              </a:rPr>
              <a:t>           2D Action/Platformer/</a:t>
            </a:r>
            <a:r>
              <a:rPr lang="en-US" sz="2000" dirty="0" err="1">
                <a:latin typeface="Gadugi" panose="020B0502040204020203" pitchFamily="34" charset="0"/>
                <a:ea typeface="Gadugi" panose="020B0502040204020203" pitchFamily="34" charset="0"/>
              </a:rPr>
              <a:t>Hack’n</a:t>
            </a:r>
            <a:r>
              <a:rPr lang="en-US" sz="2000" dirty="0">
                <a:latin typeface="Gadugi" panose="020B0502040204020203" pitchFamily="34" charset="0"/>
                <a:ea typeface="Gadugi" panose="020B0502040204020203" pitchFamily="34" charset="0"/>
              </a:rPr>
              <a:t> Slash</a:t>
            </a:r>
          </a:p>
          <a:p>
            <a:pPr marL="0" indent="0">
              <a:lnSpc>
                <a:spcPct val="150000"/>
              </a:lnSpc>
              <a:buNone/>
            </a:pPr>
            <a:r>
              <a:rPr lang="en-US" sz="2000" b="1" dirty="0">
                <a:latin typeface="Gadugi" panose="020B0502040204020203" pitchFamily="34" charset="0"/>
                <a:ea typeface="Gadugi" panose="020B0502040204020203" pitchFamily="34" charset="0"/>
              </a:rPr>
              <a:t>Price:</a:t>
            </a:r>
            <a:r>
              <a:rPr lang="en-US" sz="2000" dirty="0">
                <a:latin typeface="Gadugi" panose="020B0502040204020203" pitchFamily="34" charset="0"/>
                <a:ea typeface="Gadugi" panose="020B0502040204020203" pitchFamily="34" charset="0"/>
              </a:rPr>
              <a:t>             10.00 USD</a:t>
            </a:r>
          </a:p>
          <a:p>
            <a:pPr marL="0" indent="0">
              <a:lnSpc>
                <a:spcPct val="150000"/>
              </a:lnSpc>
              <a:buNone/>
            </a:pPr>
            <a:r>
              <a:rPr lang="en-US" sz="2000" b="1" dirty="0">
                <a:latin typeface="Gadugi" panose="020B0502040204020203" pitchFamily="34" charset="0"/>
                <a:ea typeface="Gadugi" panose="020B0502040204020203" pitchFamily="34" charset="0"/>
              </a:rPr>
              <a:t>Platforms:</a:t>
            </a:r>
            <a:r>
              <a:rPr lang="en-US" sz="2000" dirty="0">
                <a:latin typeface="Gadugi" panose="020B0502040204020203" pitchFamily="34" charset="0"/>
                <a:ea typeface="Gadugi" panose="020B0502040204020203" pitchFamily="34" charset="0"/>
              </a:rPr>
              <a:t>     PC</a:t>
            </a:r>
          </a:p>
        </p:txBody>
      </p:sp>
      <p:pic>
        <p:nvPicPr>
          <p:cNvPr id="18" name="Picture 17" descr="A close up of a sign&#10;&#10;Description automatically generated">
            <a:extLst>
              <a:ext uri="{FF2B5EF4-FFF2-40B4-BE49-F238E27FC236}">
                <a16:creationId xmlns:a16="http://schemas.microsoft.com/office/drawing/2014/main" id="{201DF71B-C0F4-4113-8AD3-4AF0D361694F}"/>
              </a:ext>
            </a:extLst>
          </p:cNvPr>
          <p:cNvPicPr>
            <a:picLocks noChangeAspect="1"/>
          </p:cNvPicPr>
          <p:nvPr/>
        </p:nvPicPr>
        <p:blipFill>
          <a:blip r:embed="rId4"/>
          <a:stretch>
            <a:fillRect/>
          </a:stretch>
        </p:blipFill>
        <p:spPr>
          <a:xfrm>
            <a:off x="6204203" y="1819891"/>
            <a:ext cx="5156524" cy="2900545"/>
          </a:xfrm>
          <a:prstGeom prst="rect">
            <a:avLst/>
          </a:prstGeom>
        </p:spPr>
      </p:pic>
    </p:spTree>
    <p:extLst>
      <p:ext uri="{BB962C8B-B14F-4D97-AF65-F5344CB8AC3E}">
        <p14:creationId xmlns:p14="http://schemas.microsoft.com/office/powerpoint/2010/main" val="104276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01: Basic Information</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1"/>
            <a:ext cx="4738254"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a:bodyPr>
          <a:lstStyle/>
          <a:p>
            <a:pPr marL="0" indent="0">
              <a:lnSpc>
                <a:spcPct val="150000"/>
              </a:lnSpc>
              <a:buNone/>
            </a:pPr>
            <a:r>
              <a:rPr lang="en-US" sz="2000" b="1" dirty="0">
                <a:latin typeface="Gadugi" panose="020B0502040204020203" pitchFamily="34" charset="0"/>
                <a:ea typeface="Gadugi" panose="020B0502040204020203" pitchFamily="34" charset="0"/>
              </a:rPr>
              <a:t>Minimum Hardware Requirements</a:t>
            </a:r>
          </a:p>
          <a:p>
            <a:pPr>
              <a:lnSpc>
                <a:spcPct val="150000"/>
              </a:lnSpc>
              <a:buFontTx/>
              <a:buChar char="-"/>
            </a:pPr>
            <a:r>
              <a:rPr lang="en-US" sz="2000" dirty="0">
                <a:latin typeface="Gadugi" panose="020B0502040204020203" pitchFamily="34" charset="0"/>
                <a:ea typeface="Gadugi" panose="020B0502040204020203" pitchFamily="34" charset="0"/>
              </a:rPr>
              <a:t>Memory: 4GB RAM</a:t>
            </a:r>
          </a:p>
          <a:p>
            <a:pPr>
              <a:lnSpc>
                <a:spcPct val="150000"/>
              </a:lnSpc>
              <a:buFontTx/>
              <a:buChar char="-"/>
            </a:pPr>
            <a:r>
              <a:rPr lang="en-US" sz="2000" dirty="0">
                <a:latin typeface="Gadugi" panose="020B0502040204020203" pitchFamily="34" charset="0"/>
                <a:ea typeface="Gadugi" panose="020B0502040204020203" pitchFamily="34" charset="0"/>
              </a:rPr>
              <a:t>CPU: 2.5 GHz</a:t>
            </a:r>
          </a:p>
          <a:p>
            <a:pPr>
              <a:lnSpc>
                <a:spcPct val="150000"/>
              </a:lnSpc>
              <a:buFontTx/>
              <a:buChar char="-"/>
            </a:pPr>
            <a:r>
              <a:rPr lang="en-US" sz="2000" dirty="0">
                <a:latin typeface="Gadugi" panose="020B0502040204020203" pitchFamily="34" charset="0"/>
                <a:ea typeface="Gadugi" panose="020B0502040204020203" pitchFamily="34" charset="0"/>
              </a:rPr>
              <a:t>GPU: N/A</a:t>
            </a:r>
          </a:p>
          <a:p>
            <a:pPr>
              <a:lnSpc>
                <a:spcPct val="150000"/>
              </a:lnSpc>
              <a:buFontTx/>
              <a:buChar char="-"/>
            </a:pPr>
            <a:r>
              <a:rPr lang="en-US" sz="2000" dirty="0">
                <a:latin typeface="Gadugi" panose="020B0502040204020203" pitchFamily="34" charset="0"/>
                <a:ea typeface="Gadugi" panose="020B0502040204020203" pitchFamily="34" charset="0"/>
              </a:rPr>
              <a:t>Size: 100 MB</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819891"/>
            <a:ext cx="4738254" cy="2900545"/>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There is no recommended hardware for this game.</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There is also no GPU Recommendation.</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I ran this on a GTX 950M (2015) and It reached and stayed on the fps cap.</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My GPU stayed at around 20% usage.</a:t>
            </a:r>
          </a:p>
        </p:txBody>
      </p:sp>
    </p:spTree>
    <p:extLst>
      <p:ext uri="{BB962C8B-B14F-4D97-AF65-F5344CB8AC3E}">
        <p14:creationId xmlns:p14="http://schemas.microsoft.com/office/powerpoint/2010/main" val="208158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293717"/>
            <a:ext cx="4738254"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a:bodyPr>
          <a:lstStyle/>
          <a:p>
            <a:pPr marL="0" indent="0">
              <a:lnSpc>
                <a:spcPct val="100000"/>
              </a:lnSpc>
              <a:buNone/>
            </a:pPr>
            <a:r>
              <a:rPr lang="en-US" sz="2000" b="1" dirty="0">
                <a:latin typeface="Gadugi" panose="020B0502040204020203" pitchFamily="34" charset="0"/>
                <a:ea typeface="Gadugi" panose="020B0502040204020203" pitchFamily="34" charset="0"/>
              </a:rPr>
              <a:t>Quick Overview</a:t>
            </a:r>
          </a:p>
          <a:p>
            <a:pPr marL="0" indent="0">
              <a:lnSpc>
                <a:spcPct val="150000"/>
              </a:lnSpc>
              <a:buNone/>
            </a:pPr>
            <a:r>
              <a:rPr lang="en-US" sz="2000" dirty="0" err="1">
                <a:latin typeface="Gadugi" panose="020B0502040204020203" pitchFamily="34" charset="0"/>
                <a:ea typeface="Gadugi" panose="020B0502040204020203" pitchFamily="34" charset="0"/>
              </a:rPr>
              <a:t>AwW</a:t>
            </a:r>
            <a:r>
              <a:rPr lang="en-US" sz="2000" dirty="0">
                <a:latin typeface="Gadugi" panose="020B0502040204020203" pitchFamily="34" charset="0"/>
                <a:ea typeface="Gadugi" panose="020B0502040204020203" pitchFamily="34" charset="0"/>
              </a:rPr>
              <a:t>: Rearmed is a hack and slash game with some puzzle elements and story. It follows a Lone Warrior in his pursuit to dethrone a tyrant king and end his tyranny once and for all.</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037811" y="1293121"/>
            <a:ext cx="4738254" cy="2900545"/>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Gadugi" panose="020B0502040204020203" pitchFamily="34" charset="0"/>
                <a:ea typeface="Gadugi" panose="020B0502040204020203" pitchFamily="34" charset="0"/>
              </a:rPr>
              <a:t>Player’s Role</a:t>
            </a:r>
          </a:p>
          <a:p>
            <a:pPr marL="0" indent="0">
              <a:lnSpc>
                <a:spcPct val="150000"/>
              </a:lnSpc>
              <a:buFont typeface="Arial" panose="020B0604020202020204" pitchFamily="34" charset="0"/>
              <a:buNone/>
            </a:pPr>
            <a:r>
              <a:rPr lang="en-US" sz="2000" dirty="0">
                <a:latin typeface="Gadugi" panose="020B0502040204020203" pitchFamily="34" charset="0"/>
                <a:ea typeface="Gadugi" panose="020B0502040204020203" pitchFamily="34" charset="0"/>
              </a:rPr>
              <a:t>The player takes the role of the Lone Warrior and battles through enemies with his crow companion by his side. In hopes of reaching the tyrant king’s throne and defeating him once and for all.</a:t>
            </a:r>
          </a:p>
        </p:txBody>
      </p:sp>
      <p:sp>
        <p:nvSpPr>
          <p:cNvPr id="5" name="Content Placeholder 3">
            <a:extLst>
              <a:ext uri="{FF2B5EF4-FFF2-40B4-BE49-F238E27FC236}">
                <a16:creationId xmlns:a16="http://schemas.microsoft.com/office/drawing/2014/main" id="{D1EC5658-4650-40AA-AA5C-A18F3182B391}"/>
              </a:ext>
            </a:extLst>
          </p:cNvPr>
          <p:cNvSpPr txBox="1">
            <a:spLocks/>
          </p:cNvSpPr>
          <p:nvPr/>
        </p:nvSpPr>
        <p:spPr>
          <a:xfrm>
            <a:off x="3466408" y="4335933"/>
            <a:ext cx="4738254" cy="1358698"/>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000" b="1" dirty="0">
                <a:latin typeface="Gadugi" panose="020B0502040204020203" pitchFamily="34" charset="0"/>
                <a:ea typeface="Gadugi" panose="020B0502040204020203" pitchFamily="34" charset="0"/>
              </a:rPr>
              <a:t>Installation</a:t>
            </a:r>
          </a:p>
          <a:p>
            <a:pPr marL="0" indent="0">
              <a:lnSpc>
                <a:spcPct val="120000"/>
              </a:lnSpc>
              <a:buFont typeface="Arial" panose="020B0604020202020204" pitchFamily="34" charset="0"/>
              <a:buNone/>
            </a:pPr>
            <a:r>
              <a:rPr lang="en-US" sz="2000" dirty="0">
                <a:latin typeface="Gadugi" panose="020B0502040204020203" pitchFamily="34" charset="0"/>
                <a:ea typeface="Gadugi" panose="020B0502040204020203" pitchFamily="34" charset="0"/>
              </a:rPr>
              <a:t>This game is purchasable on steam, and is easily installed through steam by the click of a button</a:t>
            </a:r>
          </a:p>
        </p:txBody>
      </p:sp>
    </p:spTree>
    <p:extLst>
      <p:ext uri="{BB962C8B-B14F-4D97-AF65-F5344CB8AC3E}">
        <p14:creationId xmlns:p14="http://schemas.microsoft.com/office/powerpoint/2010/main" val="5457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2" y="1819891"/>
            <a:ext cx="10094421" cy="2900545"/>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a:bodyPr>
          <a:lstStyle/>
          <a:p>
            <a:pPr marL="0" indent="0">
              <a:lnSpc>
                <a:spcPct val="100000"/>
              </a:lnSpc>
              <a:buNone/>
            </a:pPr>
            <a:r>
              <a:rPr lang="en-US" sz="2000" b="1" dirty="0">
                <a:latin typeface="Gadugi" panose="020B0502040204020203" pitchFamily="34" charset="0"/>
                <a:ea typeface="Gadugi" panose="020B0502040204020203" pitchFamily="34" charset="0"/>
              </a:rPr>
              <a:t>Story Line</a:t>
            </a:r>
          </a:p>
          <a:p>
            <a:pPr marL="0" indent="0">
              <a:lnSpc>
                <a:spcPct val="150000"/>
              </a:lnSpc>
              <a:buNone/>
            </a:pPr>
            <a:r>
              <a:rPr lang="en-US" sz="2000" dirty="0">
                <a:latin typeface="Gadugi" panose="020B0502040204020203" pitchFamily="34" charset="0"/>
                <a:ea typeface="Gadugi" panose="020B0502040204020203" pitchFamily="34" charset="0"/>
              </a:rPr>
              <a:t>After being slaughtered by the hand of </a:t>
            </a:r>
            <a:r>
              <a:rPr lang="en-US" sz="2000" dirty="0" err="1">
                <a:latin typeface="Gadugi" panose="020B0502040204020203" pitchFamily="34" charset="0"/>
                <a:ea typeface="Gadugi" panose="020B0502040204020203" pitchFamily="34" charset="0"/>
              </a:rPr>
              <a:t>Vandheer</a:t>
            </a:r>
            <a:r>
              <a:rPr lang="en-US" sz="2000" dirty="0">
                <a:latin typeface="Gadugi" panose="020B0502040204020203" pitchFamily="34" charset="0"/>
                <a:ea typeface="Gadugi" panose="020B0502040204020203" pitchFamily="34" charset="0"/>
              </a:rPr>
              <a:t> Lorde. The Lone Warrior is resurrected by the </a:t>
            </a:r>
            <a:r>
              <a:rPr lang="en-US" sz="2000" dirty="0" err="1">
                <a:latin typeface="Gadugi" panose="020B0502040204020203" pitchFamily="34" charset="0"/>
                <a:ea typeface="Gadugi" panose="020B0502040204020203" pitchFamily="34" charset="0"/>
              </a:rPr>
              <a:t>Blackmist</a:t>
            </a:r>
            <a:r>
              <a:rPr lang="en-US" sz="2000" dirty="0">
                <a:latin typeface="Gadugi" panose="020B0502040204020203" pitchFamily="34" charset="0"/>
                <a:ea typeface="Gadugi" panose="020B0502040204020203" pitchFamily="34" charset="0"/>
              </a:rPr>
              <a:t> to once again face </a:t>
            </a:r>
            <a:r>
              <a:rPr lang="en-US" sz="2000" dirty="0" err="1">
                <a:latin typeface="Gadugi" panose="020B0502040204020203" pitchFamily="34" charset="0"/>
                <a:ea typeface="Gadugi" panose="020B0502040204020203" pitchFamily="34" charset="0"/>
              </a:rPr>
              <a:t>Vandheer</a:t>
            </a:r>
            <a:r>
              <a:rPr lang="en-US" sz="2000" dirty="0">
                <a:latin typeface="Gadugi" panose="020B0502040204020203" pitchFamily="34" charset="0"/>
                <a:ea typeface="Gadugi" panose="020B0502040204020203" pitchFamily="34" charset="0"/>
              </a:rPr>
              <a:t>. He traverses through guarded regions, bringing death to the guards and soldiers of the king. Upon reaching the throne, the Lone Warrior comes face-to-face with the king once again. This time with the title and blessing of he who is Armed with Wings.</a:t>
            </a:r>
          </a:p>
        </p:txBody>
      </p:sp>
    </p:spTree>
    <p:extLst>
      <p:ext uri="{BB962C8B-B14F-4D97-AF65-F5344CB8AC3E}">
        <p14:creationId xmlns:p14="http://schemas.microsoft.com/office/powerpoint/2010/main" val="50548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831273" y="1828943"/>
            <a:ext cx="4738254" cy="2900545"/>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Gadugi" panose="020B0502040204020203" pitchFamily="34" charset="0"/>
                <a:ea typeface="Gadugi" panose="020B0502040204020203" pitchFamily="34" charset="0"/>
              </a:rPr>
              <a:t>UI</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The UI is minimal and elements such as the health, poise, weapon stats, and abilities have clear, unique, and recognizable icons that allow it to be as minimal as it is.</a:t>
            </a:r>
          </a:p>
          <a:p>
            <a:pPr marL="0" indent="0">
              <a:lnSpc>
                <a:spcPct val="100000"/>
              </a:lnSpc>
              <a:buFont typeface="Arial" panose="020B0604020202020204" pitchFamily="34" charset="0"/>
              <a:buNone/>
            </a:pPr>
            <a:r>
              <a:rPr lang="en-US" sz="2000" dirty="0">
                <a:latin typeface="Gadugi" panose="020B0502040204020203" pitchFamily="34" charset="0"/>
                <a:ea typeface="Gadugi" panose="020B0502040204020203" pitchFamily="34" charset="0"/>
              </a:rPr>
              <a:t>The game also always keeps the player at the center of the screen, so they always know where they are.</a:t>
            </a:r>
          </a:p>
        </p:txBody>
      </p:sp>
      <p:pic>
        <p:nvPicPr>
          <p:cNvPr id="6" name="Picture 5">
            <a:extLst>
              <a:ext uri="{FF2B5EF4-FFF2-40B4-BE49-F238E27FC236}">
                <a16:creationId xmlns:a16="http://schemas.microsoft.com/office/drawing/2014/main" id="{05F731DC-CEBC-4958-A6D6-320709307E44}"/>
              </a:ext>
            </a:extLst>
          </p:cNvPr>
          <p:cNvPicPr>
            <a:picLocks noChangeAspect="1"/>
          </p:cNvPicPr>
          <p:nvPr/>
        </p:nvPicPr>
        <p:blipFill>
          <a:blip r:embed="rId4"/>
          <a:stretch>
            <a:fillRect/>
          </a:stretch>
        </p:blipFill>
        <p:spPr>
          <a:xfrm>
            <a:off x="6266347" y="309392"/>
            <a:ext cx="5276936" cy="2969823"/>
          </a:xfrm>
          <a:prstGeom prst="rect">
            <a:avLst/>
          </a:prstGeom>
        </p:spPr>
      </p:pic>
      <p:pic>
        <p:nvPicPr>
          <p:cNvPr id="8" name="Picture 7">
            <a:extLst>
              <a:ext uri="{FF2B5EF4-FFF2-40B4-BE49-F238E27FC236}">
                <a16:creationId xmlns:a16="http://schemas.microsoft.com/office/drawing/2014/main" id="{F78E540F-951E-434D-8A6F-D956FBCF8332}"/>
              </a:ext>
            </a:extLst>
          </p:cNvPr>
          <p:cNvPicPr>
            <a:picLocks noChangeAspect="1"/>
          </p:cNvPicPr>
          <p:nvPr/>
        </p:nvPicPr>
        <p:blipFill>
          <a:blip r:embed="rId5"/>
          <a:stretch>
            <a:fillRect/>
          </a:stretch>
        </p:blipFill>
        <p:spPr>
          <a:xfrm>
            <a:off x="6266347" y="3357092"/>
            <a:ext cx="5271436" cy="2969823"/>
          </a:xfrm>
          <a:prstGeom prst="rect">
            <a:avLst/>
          </a:prstGeom>
        </p:spPr>
      </p:pic>
    </p:spTree>
    <p:extLst>
      <p:ext uri="{BB962C8B-B14F-4D97-AF65-F5344CB8AC3E}">
        <p14:creationId xmlns:p14="http://schemas.microsoft.com/office/powerpoint/2010/main" val="101853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1"/>
            <a:ext cx="4738254" cy="4379049"/>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92500" lnSpcReduction="20000"/>
          </a:bodyPr>
          <a:lstStyle/>
          <a:p>
            <a:pPr marL="0" indent="0">
              <a:lnSpc>
                <a:spcPct val="100000"/>
              </a:lnSpc>
              <a:buNone/>
            </a:pPr>
            <a:r>
              <a:rPr lang="en-US" sz="2000" b="1" dirty="0">
                <a:latin typeface="Gadugi" panose="020B0502040204020203" pitchFamily="34" charset="0"/>
                <a:ea typeface="Gadugi" panose="020B0502040204020203" pitchFamily="34" charset="0"/>
              </a:rPr>
              <a:t>Gameplay</a:t>
            </a:r>
          </a:p>
          <a:p>
            <a:pPr>
              <a:lnSpc>
                <a:spcPct val="100000"/>
              </a:lnSpc>
            </a:pPr>
            <a:r>
              <a:rPr lang="en-US" sz="2000" dirty="0">
                <a:latin typeface="Gadugi" panose="020B0502040204020203" pitchFamily="34" charset="0"/>
                <a:ea typeface="Gadugi" panose="020B0502040204020203" pitchFamily="34" charset="0"/>
              </a:rPr>
              <a:t>The gameplay consists of attack combos using light attacks, heavy attacks, special abilities, parries, and dodges to create a fluid and violent symphony of swordplay. </a:t>
            </a:r>
          </a:p>
          <a:p>
            <a:pPr>
              <a:lnSpc>
                <a:spcPct val="100000"/>
              </a:lnSpc>
            </a:pPr>
            <a:r>
              <a:rPr lang="en-US" sz="2000" dirty="0">
                <a:latin typeface="Gadugi" panose="020B0502040204020203" pitchFamily="34" charset="0"/>
                <a:ea typeface="Gadugi" panose="020B0502040204020203" pitchFamily="34" charset="0"/>
              </a:rPr>
              <a:t>The player also gets to use his companion to distract enemies and solve puzzles.</a:t>
            </a:r>
          </a:p>
          <a:p>
            <a:pPr>
              <a:lnSpc>
                <a:spcPct val="100000"/>
              </a:lnSpc>
            </a:pPr>
            <a:r>
              <a:rPr lang="en-US" sz="2000" dirty="0">
                <a:latin typeface="Gadugi" panose="020B0502040204020203" pitchFamily="34" charset="0"/>
                <a:ea typeface="Gadugi" panose="020B0502040204020203" pitchFamily="34" charset="0"/>
              </a:rPr>
              <a:t>White orbs drop from enemies and around the level that regenerate player health.</a:t>
            </a:r>
          </a:p>
          <a:p>
            <a:pPr>
              <a:lnSpc>
                <a:spcPct val="100000"/>
              </a:lnSpc>
            </a:pPr>
            <a:r>
              <a:rPr lang="en-US" sz="2000" dirty="0">
                <a:latin typeface="Gadugi" panose="020B0502040204020203" pitchFamily="34" charset="0"/>
                <a:ea typeface="Gadugi" panose="020B0502040204020203" pitchFamily="34" charset="0"/>
              </a:rPr>
              <a:t>As the player gains points and progresses, they will unlock new swords that have their own set of stats and special ability slots.</a:t>
            </a:r>
          </a:p>
        </p:txBody>
      </p:sp>
      <p:sp>
        <p:nvSpPr>
          <p:cNvPr id="7" name="Content Placeholder 3">
            <a:extLst>
              <a:ext uri="{FF2B5EF4-FFF2-40B4-BE49-F238E27FC236}">
                <a16:creationId xmlns:a16="http://schemas.microsoft.com/office/drawing/2014/main" id="{DB894CBF-8BEB-4B9B-B4A3-1970D623FEA3}"/>
              </a:ext>
            </a:extLst>
          </p:cNvPr>
          <p:cNvSpPr txBox="1">
            <a:spLocks/>
          </p:cNvSpPr>
          <p:nvPr/>
        </p:nvSpPr>
        <p:spPr>
          <a:xfrm>
            <a:off x="6187440" y="1819891"/>
            <a:ext cx="4738254" cy="4379049"/>
          </a:xfrm>
          <a:prstGeom prst="rect">
            <a:avLst/>
          </a:prstGeo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latin typeface="Gadugi" panose="020B0502040204020203" pitchFamily="34" charset="0"/>
                <a:ea typeface="Gadugi" panose="020B0502040204020203" pitchFamily="34" charset="0"/>
              </a:rPr>
              <a:t>Scoring</a:t>
            </a:r>
          </a:p>
          <a:p>
            <a:pPr>
              <a:lnSpc>
                <a:spcPct val="100000"/>
              </a:lnSpc>
            </a:pPr>
            <a:r>
              <a:rPr lang="en-US" sz="2000" dirty="0">
                <a:latin typeface="Gadugi" panose="020B0502040204020203" pitchFamily="34" charset="0"/>
                <a:ea typeface="Gadugi" panose="020B0502040204020203" pitchFamily="34" charset="0"/>
              </a:rPr>
              <a:t>When the player uses all their lives, all the points the player has accrued so far go to unlocking new swords and abilities</a:t>
            </a:r>
          </a:p>
          <a:p>
            <a:pPr>
              <a:lnSpc>
                <a:spcPct val="100000"/>
              </a:lnSpc>
            </a:pPr>
            <a:r>
              <a:rPr lang="en-US" sz="2000" dirty="0">
                <a:latin typeface="Gadugi" panose="020B0502040204020203" pitchFamily="34" charset="0"/>
                <a:ea typeface="Gadugi" panose="020B0502040204020203" pitchFamily="34" charset="0"/>
              </a:rPr>
              <a:t>The player can increase their points gained per kill by killing the enemy while they are on a combo streak.</a:t>
            </a:r>
          </a:p>
          <a:p>
            <a:pPr>
              <a:lnSpc>
                <a:spcPct val="100000"/>
              </a:lnSpc>
            </a:pPr>
            <a:r>
              <a:rPr lang="en-US" sz="2000" dirty="0">
                <a:latin typeface="Gadugi" panose="020B0502040204020203" pitchFamily="34" charset="0"/>
                <a:ea typeface="Gadugi" panose="020B0502040204020203" pitchFamily="34" charset="0"/>
              </a:rPr>
              <a:t>The white orbs also reward points when picked up.</a:t>
            </a:r>
          </a:p>
        </p:txBody>
      </p:sp>
    </p:spTree>
    <p:extLst>
      <p:ext uri="{BB962C8B-B14F-4D97-AF65-F5344CB8AC3E}">
        <p14:creationId xmlns:p14="http://schemas.microsoft.com/office/powerpoint/2010/main" val="229995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80000"/>
                    </a14:imgEffect>
                  </a14:imgLayer>
                </a14:imgProps>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31273" y="659060"/>
            <a:ext cx="3341716" cy="492391"/>
          </a:xfrm>
        </p:spPr>
        <p:txBody>
          <a:bodyPr>
            <a:noAutofit/>
          </a:bodyPr>
          <a:lstStyle/>
          <a:p>
            <a:r>
              <a:rPr lang="en-US" sz="2000" dirty="0">
                <a:latin typeface="Verdana" panose="020B0604030504040204" pitchFamily="34" charset="0"/>
                <a:ea typeface="Verdana" panose="020B0604030504040204" pitchFamily="34" charset="0"/>
              </a:rPr>
              <a:t>02: Game Summary</a:t>
            </a:r>
          </a:p>
        </p:txBody>
      </p:sp>
      <p:sp>
        <p:nvSpPr>
          <p:cNvPr id="4" name="Content Placeholder 3">
            <a:extLst>
              <a:ext uri="{FF2B5EF4-FFF2-40B4-BE49-F238E27FC236}">
                <a16:creationId xmlns:a16="http://schemas.microsoft.com/office/drawing/2014/main" id="{7EC57D9E-626F-451D-8228-C99D8B916257}"/>
              </a:ext>
            </a:extLst>
          </p:cNvPr>
          <p:cNvSpPr>
            <a:spLocks noGrp="1"/>
          </p:cNvSpPr>
          <p:nvPr>
            <p:ph idx="1"/>
          </p:nvPr>
        </p:nvSpPr>
        <p:spPr>
          <a:xfrm>
            <a:off x="831273" y="1819892"/>
            <a:ext cx="4738254" cy="3200996"/>
          </a:xfrm>
          <a:gradFill>
            <a:gsLst>
              <a:gs pos="58000">
                <a:schemeClr val="accent1">
                  <a:lumMod val="5000"/>
                  <a:lumOff val="95000"/>
                  <a:alpha val="30000"/>
                </a:schemeClr>
              </a:gs>
              <a:gs pos="100000">
                <a:schemeClr val="bg1">
                  <a:lumMod val="95000"/>
                  <a:alpha val="30000"/>
                </a:schemeClr>
              </a:gs>
            </a:gsLst>
            <a:lin ang="5400000" scaled="1"/>
          </a:gradFill>
          <a:ln>
            <a:solidFill>
              <a:schemeClr val="bg2">
                <a:lumMod val="75000"/>
              </a:schemeClr>
            </a:solidFill>
          </a:ln>
        </p:spPr>
        <p:txBody>
          <a:bodyPr>
            <a:normAutofit fontScale="92500" lnSpcReduction="10000"/>
          </a:bodyPr>
          <a:lstStyle/>
          <a:p>
            <a:pPr marL="0" indent="0">
              <a:lnSpc>
                <a:spcPct val="100000"/>
              </a:lnSpc>
              <a:buNone/>
            </a:pPr>
            <a:r>
              <a:rPr lang="en-US" sz="2000" b="1" dirty="0">
                <a:latin typeface="Gadugi" panose="020B0502040204020203" pitchFamily="34" charset="0"/>
                <a:ea typeface="Gadugi" panose="020B0502040204020203" pitchFamily="34" charset="0"/>
              </a:rPr>
              <a:t>Artwork</a:t>
            </a:r>
          </a:p>
          <a:p>
            <a:pPr marL="0" indent="0">
              <a:lnSpc>
                <a:spcPct val="100000"/>
              </a:lnSpc>
              <a:buNone/>
            </a:pPr>
            <a:r>
              <a:rPr lang="en-US" sz="2000" dirty="0">
                <a:latin typeface="Gadugi" panose="020B0502040204020203" pitchFamily="34" charset="0"/>
                <a:ea typeface="Gadugi" panose="020B0502040204020203" pitchFamily="34" charset="0"/>
              </a:rPr>
              <a:t>The game offers an elegant, swift, and monochrome art style. Creating an environment that gives off a very prominent bleak feel. </a:t>
            </a:r>
          </a:p>
          <a:p>
            <a:pPr marL="0" indent="0">
              <a:lnSpc>
                <a:spcPct val="100000"/>
              </a:lnSpc>
              <a:buNone/>
            </a:pPr>
            <a:r>
              <a:rPr lang="en-US" sz="2000" dirty="0">
                <a:latin typeface="Gadugi" panose="020B0502040204020203" pitchFamily="34" charset="0"/>
                <a:ea typeface="Gadugi" panose="020B0502040204020203" pitchFamily="34" charset="0"/>
              </a:rPr>
              <a:t>Rare trees and broken rocks emphasize a somewhat windy land devoid of life.</a:t>
            </a:r>
          </a:p>
          <a:p>
            <a:pPr marL="0" indent="0">
              <a:lnSpc>
                <a:spcPct val="100000"/>
              </a:lnSpc>
              <a:buNone/>
            </a:pPr>
            <a:r>
              <a:rPr lang="en-US" sz="2000" dirty="0">
                <a:latin typeface="Gadugi" panose="020B0502040204020203" pitchFamily="34" charset="0"/>
                <a:ea typeface="Gadugi" panose="020B0502040204020203" pitchFamily="34" charset="0"/>
              </a:rPr>
              <a:t>The art style is what drew many players in and is a very prominent and well-loved part of the game by fans of the series.</a:t>
            </a:r>
          </a:p>
        </p:txBody>
      </p:sp>
      <p:pic>
        <p:nvPicPr>
          <p:cNvPr id="3" name="Picture 2">
            <a:extLst>
              <a:ext uri="{FF2B5EF4-FFF2-40B4-BE49-F238E27FC236}">
                <a16:creationId xmlns:a16="http://schemas.microsoft.com/office/drawing/2014/main" id="{D127E63E-18CD-46E8-BE47-7DADB910A492}"/>
              </a:ext>
            </a:extLst>
          </p:cNvPr>
          <p:cNvPicPr>
            <a:picLocks noChangeAspect="1"/>
          </p:cNvPicPr>
          <p:nvPr/>
        </p:nvPicPr>
        <p:blipFill>
          <a:blip r:embed="rId4"/>
          <a:stretch>
            <a:fillRect/>
          </a:stretch>
        </p:blipFill>
        <p:spPr>
          <a:xfrm>
            <a:off x="5794408" y="905255"/>
            <a:ext cx="5986448" cy="4743295"/>
          </a:xfrm>
          <a:prstGeom prst="rect">
            <a:avLst/>
          </a:prstGeom>
        </p:spPr>
      </p:pic>
    </p:spTree>
    <p:extLst>
      <p:ext uri="{BB962C8B-B14F-4D97-AF65-F5344CB8AC3E}">
        <p14:creationId xmlns:p14="http://schemas.microsoft.com/office/powerpoint/2010/main" val="376405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E2713E1-6312-427E-BFCB-C5A5DA301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1203</TotalTime>
  <Words>1431</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Gadugi</vt:lpstr>
      <vt:lpstr>Verdana</vt:lpstr>
      <vt:lpstr>Office Theme</vt:lpstr>
      <vt:lpstr>Armed with Wings: Rearmed Review</vt:lpstr>
      <vt:lpstr>Review Structure</vt:lpstr>
      <vt:lpstr>01: Basic Information</vt:lpstr>
      <vt:lpstr>01: Basic Information</vt:lpstr>
      <vt:lpstr>02: Game Summary</vt:lpstr>
      <vt:lpstr>02: Game Summary</vt:lpstr>
      <vt:lpstr>02: Game Summary</vt:lpstr>
      <vt:lpstr>02: Game Summary</vt:lpstr>
      <vt:lpstr>02: Game Summary</vt:lpstr>
      <vt:lpstr>02: Game Summary</vt:lpstr>
      <vt:lpstr>02: Game Summary</vt:lpstr>
      <vt:lpstr>03: Game Review</vt:lpstr>
      <vt:lpstr>03: Game Review</vt:lpstr>
      <vt:lpstr>03: Game Review</vt:lpstr>
      <vt:lpstr>04: Final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Armed with wings: rearmed</dc:title>
  <dc:creator>mo mo</dc:creator>
  <cp:lastModifiedBy>mo mo</cp:lastModifiedBy>
  <cp:revision>335</cp:revision>
  <dcterms:created xsi:type="dcterms:W3CDTF">2020-09-15T16:12:15Z</dcterms:created>
  <dcterms:modified xsi:type="dcterms:W3CDTF">2020-09-16T13:59:57Z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