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6835a6e7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6835a6e7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6835a6e7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6835a6e7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6835a6e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6835a6e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6835a6e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6835a6e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6835a6e7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6835a6e7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6835a6e7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6835a6e7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6835a6e7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6835a6e7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6835a6e7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6835a6e7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6835a6e7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6835a6e7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835a6e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6835a6e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Review: DemonCrawl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David Adrian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CIS 487/587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90250" y="450150"/>
            <a:ext cx="782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 Mode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left corner (top to bottom):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1200"/>
              <a:t>Time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Number of monsters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Damage range for revealing monster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Bottom (left to right):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	</a:t>
            </a:r>
            <a:r>
              <a:rPr lang="en" sz="1200"/>
              <a:t>Portrait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Mastery (spy)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Name, experience and level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Current life/Max life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Defense and Armor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Coins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Heirlooms (craftable, one per quest)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Information/dictionary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	Inventory</a:t>
            </a:r>
            <a:endParaRPr sz="1200"/>
          </a:p>
        </p:txBody>
      </p:sp>
      <p:sp>
        <p:nvSpPr>
          <p:cNvPr id="126" name="Google Shape;126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69841"/>
            <a:ext cx="4260301" cy="249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TODO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Info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DemonCrawl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Creator/Publisher: Therefore Games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Released: November 5, 2019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Available on Steam for $15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Minimum Requirements: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Windows 7; 512 MB RAM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Also available on Mac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Rougelite Minesweeper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2069850"/>
            <a:ext cx="4260301" cy="249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Classic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reveal all cells without clicking on a monster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Numbers = monsters in neighboring cells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Left click - Open cell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Right click - Flag cell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Middle click and drag - Move field</a:t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69818"/>
            <a:ext cx="4260301" cy="249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 Types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Magic (blue background) - activate to do something, then needs to recharge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Consumable (green background) - activate to do something, then is lost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Passive (black background) - Always in effect; they can have different triggers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Legendary (gold background) - Powerful passive items; limited to one at a time.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Omen (red background) - Harmful passive items</a:t>
            </a:r>
            <a:endParaRPr/>
          </a:p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6" y="2069850"/>
            <a:ext cx="4260304" cy="24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Items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Acupuncture (magic; 250 mana) - lose one life and gain 2 defense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Smoke bomb (consumable) - leave current stage without completing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Binoculars (passive) - Minions spawn in wild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Fake Moustache (legendary) - Whenever you discover a 3 or higher, glean all nearby cells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Scalpel (passive) - When you lose exactly one life, remove a random omen.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Minion (consumable) - Solve one cell; if about to take damage, the minion sacrifices itself to take one damage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Jester Hat (omen) - Monsters always deal max damage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Mana potion (consumable) - Gain 100 mana.</a:t>
            </a:r>
            <a:endParaRPr sz="1300"/>
          </a:p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69847"/>
            <a:ext cx="4260301" cy="249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69850"/>
            <a:ext cx="4260301" cy="249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3" y="2069850"/>
            <a:ext cx="4260307" cy="24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Progression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2069853"/>
            <a:ext cx="4260301" cy="2499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7" y="2069850"/>
            <a:ext cx="4260278" cy="24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Puzzle games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600 items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Magic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Consumable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Passive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Legendary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	Consumable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70 stage mods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Shiny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Trusty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Nightmare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Unchained</a:t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 classes (or masteries)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Knight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Firefly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Daily quests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Endless Multiverse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