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47377"/>
  </p:normalViewPr>
  <p:slideViewPr>
    <p:cSldViewPr snapToGrid="0" snapToObjects="1">
      <p:cViewPr varScale="1">
        <p:scale>
          <a:sx n="49" d="100"/>
          <a:sy n="49" d="100"/>
        </p:scale>
        <p:origin x="6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A5E07-58A9-3441-97CC-D7FF1268D5CF}" type="datetimeFigureOut">
              <a:rPr lang="en-US" smtClean="0"/>
              <a:t>9/17/19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41A99-E00E-D741-B880-A112F12BD156}" type="slidenum">
              <a:rPr lang="en-US" smtClean="0"/>
              <a:t>‹#›</a:t>
            </a:fld>
            <a:endParaRPr lang="en-US"/>
          </a:p>
        </p:txBody>
      </p:sp>
    </p:spTree>
    <p:extLst>
      <p:ext uri="{BB962C8B-B14F-4D97-AF65-F5344CB8AC3E}">
        <p14:creationId xmlns:p14="http://schemas.microsoft.com/office/powerpoint/2010/main" val="1034514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Batman: Arkham Knight</a:t>
            </a:r>
            <a:r>
              <a:rPr lang="en-US" baseline="0" dirty="0" smtClean="0"/>
              <a:t> was developed by Rocksteady Studios</a:t>
            </a:r>
          </a:p>
          <a:p>
            <a:r>
              <a:rPr lang="en-US" baseline="0" dirty="0" smtClean="0"/>
              <a:t>And published by Warner Bros. Interactive Entertainment.</a:t>
            </a:r>
          </a:p>
          <a:p>
            <a:r>
              <a:rPr lang="en-US" baseline="0" dirty="0" smtClean="0"/>
              <a:t>It</a:t>
            </a:r>
            <a:r>
              <a:rPr lang="mr-IN" baseline="0" dirty="0" smtClean="0"/>
              <a:t>’</a:t>
            </a:r>
            <a:r>
              <a:rPr lang="en-US" baseline="0" dirty="0" smtClean="0"/>
              <a:t>s a action-adventure video game</a:t>
            </a:r>
          </a:p>
        </p:txBody>
      </p:sp>
      <p:sp>
        <p:nvSpPr>
          <p:cNvPr id="4" name="Slide Number Placeholder 3"/>
          <p:cNvSpPr>
            <a:spLocks noGrp="1"/>
          </p:cNvSpPr>
          <p:nvPr>
            <p:ph type="sldNum" sz="quarter" idx="10"/>
          </p:nvPr>
        </p:nvSpPr>
        <p:spPr/>
        <p:txBody>
          <a:bodyPr/>
          <a:lstStyle/>
          <a:p>
            <a:fld id="{7CC41A99-E00E-D741-B880-A112F12BD156}" type="slidenum">
              <a:rPr lang="en-US" smtClean="0"/>
              <a:t>2</a:t>
            </a:fld>
            <a:endParaRPr lang="en-US"/>
          </a:p>
        </p:txBody>
      </p:sp>
    </p:spTree>
    <p:extLst>
      <p:ext uri="{BB962C8B-B14F-4D97-AF65-F5344CB8AC3E}">
        <p14:creationId xmlns:p14="http://schemas.microsoft.com/office/powerpoint/2010/main" val="48423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41A99-E00E-D741-B880-A112F12BD156}" type="slidenum">
              <a:rPr lang="en-US" smtClean="0"/>
              <a:t>3</a:t>
            </a:fld>
            <a:endParaRPr lang="en-US"/>
          </a:p>
        </p:txBody>
      </p:sp>
    </p:spTree>
    <p:extLst>
      <p:ext uri="{BB962C8B-B14F-4D97-AF65-F5344CB8AC3E}">
        <p14:creationId xmlns:p14="http://schemas.microsoft.com/office/powerpoint/2010/main" val="29850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story of the game takes place in Gotham</a:t>
            </a:r>
            <a:r>
              <a:rPr lang="en-US" baseline="0" dirty="0" smtClean="0"/>
              <a:t> City where Scarecrow one of Batman's enemies has planned an attack on Gotham. He plans to release fear gas in the streets to create chaos all over.</a:t>
            </a:r>
          </a:p>
          <a:p>
            <a:endParaRPr lang="en-US" baseline="0" dirty="0" smtClean="0"/>
          </a:p>
          <a:p>
            <a:r>
              <a:rPr lang="en-US" baseline="0" dirty="0" smtClean="0"/>
              <a:t>With the help of the mystery character the Arkham Knight he unites all of Batman's worst enemies to finally destroy the Batman so they can finally take control of Gotham.</a:t>
            </a:r>
          </a:p>
          <a:p>
            <a:endParaRPr lang="en-US" baseline="0" dirty="0" smtClean="0"/>
          </a:p>
          <a:p>
            <a:r>
              <a:rPr lang="en-US" baseline="0" dirty="0" smtClean="0"/>
              <a:t>The game play is in a third person perspective.</a:t>
            </a:r>
          </a:p>
          <a:p>
            <a:endParaRPr lang="en-US" baseline="0" dirty="0" smtClean="0"/>
          </a:p>
          <a:p>
            <a:r>
              <a:rPr lang="en-US" baseline="0" dirty="0" smtClean="0"/>
              <a:t>For the main plot you play as Batman and fight the Arkham knights army of men and tanks.</a:t>
            </a:r>
          </a:p>
          <a:p>
            <a:endParaRPr lang="en-US" baseline="0" dirty="0" smtClean="0"/>
          </a:p>
          <a:p>
            <a:r>
              <a:rPr lang="en-US" baseline="0" dirty="0" smtClean="0"/>
              <a:t>You can fight enemies with hand to hand combat, or using any gadgets in your belt that you acquire throughout your mission.</a:t>
            </a:r>
          </a:p>
          <a:p>
            <a:endParaRPr lang="en-US" baseline="0" dirty="0" smtClean="0"/>
          </a:p>
          <a:p>
            <a:r>
              <a:rPr lang="en-US" baseline="0" dirty="0" smtClean="0"/>
              <a:t>A new extension to Batman’s arsenal is the Bat mobile.</a:t>
            </a:r>
          </a:p>
        </p:txBody>
      </p:sp>
      <p:sp>
        <p:nvSpPr>
          <p:cNvPr id="4" name="Slide Number Placeholder 3"/>
          <p:cNvSpPr>
            <a:spLocks noGrp="1"/>
          </p:cNvSpPr>
          <p:nvPr>
            <p:ph type="sldNum" sz="quarter" idx="10"/>
          </p:nvPr>
        </p:nvSpPr>
        <p:spPr/>
        <p:txBody>
          <a:bodyPr/>
          <a:lstStyle/>
          <a:p>
            <a:fld id="{7CC41A99-E00E-D741-B880-A112F12BD156}" type="slidenum">
              <a:rPr lang="en-US" smtClean="0"/>
              <a:t>4</a:t>
            </a:fld>
            <a:endParaRPr lang="en-US"/>
          </a:p>
        </p:txBody>
      </p:sp>
    </p:spTree>
    <p:extLst>
      <p:ext uri="{BB962C8B-B14F-4D97-AF65-F5344CB8AC3E}">
        <p14:creationId xmlns:p14="http://schemas.microsoft.com/office/powerpoint/2010/main" val="133619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new ability</a:t>
            </a:r>
            <a:r>
              <a:rPr lang="en-US" baseline="0" dirty="0" smtClean="0"/>
              <a:t> to utilize the Bat mobile, Rocksteady incorporated a unique way of changing the game play.</a:t>
            </a:r>
          </a:p>
          <a:p>
            <a:endParaRPr lang="en-US" baseline="0" dirty="0" smtClean="0"/>
          </a:p>
          <a:p>
            <a:r>
              <a:rPr lang="en-US" baseline="0" dirty="0" smtClean="0"/>
              <a:t>This added boss battles with tanks. Being able to maneuver the </a:t>
            </a:r>
            <a:r>
              <a:rPr lang="en-US" baseline="0" dirty="0" err="1" smtClean="0"/>
              <a:t>batmobile</a:t>
            </a:r>
            <a:r>
              <a:rPr lang="en-US" baseline="0" dirty="0" smtClean="0"/>
              <a:t> out of the line of fire and shoot down anyone in your way.</a:t>
            </a:r>
          </a:p>
          <a:p>
            <a:endParaRPr lang="en-US" baseline="0" dirty="0" smtClean="0"/>
          </a:p>
          <a:p>
            <a:r>
              <a:rPr lang="en-US" baseline="0" dirty="0" smtClean="0"/>
              <a:t>This also includes the ability to shoot down people with rubber bullets.</a:t>
            </a:r>
          </a:p>
          <a:p>
            <a:endParaRPr lang="en-US" baseline="0" dirty="0" smtClean="0"/>
          </a:p>
          <a:p>
            <a:r>
              <a:rPr lang="en-US" baseline="0" dirty="0" smtClean="0"/>
              <a:t>The instillation of the bat mobile really darkened the storyline. Batman now shooting down people with heavy fire power certainly catered to the M rating it was branded.</a:t>
            </a:r>
          </a:p>
          <a:p>
            <a:endParaRPr lang="en-US" baseline="0" dirty="0" smtClean="0"/>
          </a:p>
          <a:p>
            <a:r>
              <a:rPr lang="en-US" baseline="0" dirty="0" smtClean="0"/>
              <a:t>Rocksteady also found interesting ways to make use of the bat mobile in side missions.</a:t>
            </a:r>
          </a:p>
          <a:p>
            <a:endParaRPr lang="en-US" baseline="0" dirty="0" smtClean="0"/>
          </a:p>
          <a:p>
            <a:r>
              <a:rPr lang="en-US" baseline="0" dirty="0" smtClean="0"/>
              <a:t>Along side the bat mobile we are introduced to a variety of tools and weapons that can be used to your advantage in combat or when investigating.</a:t>
            </a:r>
          </a:p>
          <a:p>
            <a:endParaRPr lang="en-US" baseline="0" dirty="0" smtClean="0"/>
          </a:p>
          <a:p>
            <a:r>
              <a:rPr lang="en-US" baseline="0" dirty="0" smtClean="0"/>
              <a:t>the most useful tool in the belt is the grapple gun.</a:t>
            </a:r>
          </a:p>
          <a:p>
            <a:r>
              <a:rPr lang="en-US" baseline="0" dirty="0" smtClean="0"/>
              <a:t>You can use this to grab enemies that try to run, or grapple on to buildings to escape large gangs or glide in the air.</a:t>
            </a:r>
          </a:p>
          <a:p>
            <a:endParaRPr lang="en-US" baseline="0" dirty="0" smtClean="0"/>
          </a:p>
          <a:p>
            <a:r>
              <a:rPr lang="en-US" baseline="0" dirty="0" smtClean="0"/>
              <a:t>The best way to travel through Gotham is gliding.</a:t>
            </a:r>
          </a:p>
        </p:txBody>
      </p:sp>
      <p:sp>
        <p:nvSpPr>
          <p:cNvPr id="4" name="Slide Number Placeholder 3"/>
          <p:cNvSpPr>
            <a:spLocks noGrp="1"/>
          </p:cNvSpPr>
          <p:nvPr>
            <p:ph type="sldNum" sz="quarter" idx="10"/>
          </p:nvPr>
        </p:nvSpPr>
        <p:spPr/>
        <p:txBody>
          <a:bodyPr/>
          <a:lstStyle/>
          <a:p>
            <a:fld id="{7CC41A99-E00E-D741-B880-A112F12BD156}" type="slidenum">
              <a:rPr lang="en-US" smtClean="0"/>
              <a:t>5</a:t>
            </a:fld>
            <a:endParaRPr lang="en-US"/>
          </a:p>
        </p:txBody>
      </p:sp>
    </p:spTree>
    <p:extLst>
      <p:ext uri="{BB962C8B-B14F-4D97-AF65-F5344CB8AC3E}">
        <p14:creationId xmlns:p14="http://schemas.microsoft.com/office/powerpoint/2010/main" val="33054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manual</a:t>
            </a:r>
            <a:r>
              <a:rPr lang="en-US" baseline="0" dirty="0" smtClean="0"/>
              <a:t> contains all information needed to aid you in the game.</a:t>
            </a:r>
          </a:p>
          <a:p>
            <a:endParaRPr lang="en-US" baseline="0" dirty="0" smtClean="0"/>
          </a:p>
          <a:p>
            <a:r>
              <a:rPr lang="en-US" baseline="0" dirty="0" smtClean="0"/>
              <a:t>Installation can be done using disk or online download through steam.</a:t>
            </a:r>
          </a:p>
          <a:p>
            <a:endParaRPr lang="en-US" baseline="0" dirty="0" smtClean="0"/>
          </a:p>
          <a:p>
            <a:r>
              <a:rPr lang="en-US" baseline="0" dirty="0" smtClean="0"/>
              <a:t>Sound effects in the game were very well implemented</a:t>
            </a:r>
          </a:p>
          <a:p>
            <a:r>
              <a:rPr lang="en-US" baseline="0" dirty="0" smtClean="0"/>
              <a:t>Anything from clanking noises when crawling through vents to beating down criminals</a:t>
            </a:r>
          </a:p>
          <a:p>
            <a:r>
              <a:rPr lang="en-US" baseline="0" dirty="0" smtClean="0"/>
              <a:t>All sound perfect.</a:t>
            </a:r>
          </a:p>
          <a:p>
            <a:endParaRPr lang="en-US" baseline="0" dirty="0" smtClean="0"/>
          </a:p>
          <a:p>
            <a:r>
              <a:rPr lang="en-US" baseline="0" dirty="0" smtClean="0"/>
              <a:t>Music was quite until playing missions and completing the main storyline.</a:t>
            </a:r>
          </a:p>
          <a:p>
            <a:endParaRPr lang="en-US" baseline="0" dirty="0" smtClean="0"/>
          </a:p>
          <a:p>
            <a:r>
              <a:rPr lang="en-US" baseline="0" dirty="0" smtClean="0"/>
              <a:t>Artwork is acquired throughout the game and can be viewed later on.</a:t>
            </a:r>
          </a:p>
          <a:p>
            <a:endParaRPr lang="en-US" baseline="0" dirty="0" smtClean="0"/>
          </a:p>
          <a:p>
            <a:r>
              <a:rPr lang="en-US" baseline="0" dirty="0" smtClean="0"/>
              <a:t>Special features include a season pass that gives access to new content that was released every month for 6 months.</a:t>
            </a:r>
          </a:p>
          <a:p>
            <a:endParaRPr lang="en-US" baseline="0" dirty="0" smtClean="0"/>
          </a:p>
          <a:p>
            <a:r>
              <a:rPr lang="en-US" baseline="0" dirty="0" smtClean="0"/>
              <a:t>The pc release of this game came with lots of bugs causing the game to be removed from steam and was patched up before being released again.</a:t>
            </a:r>
          </a:p>
          <a:p>
            <a:r>
              <a:rPr lang="en-US" baseline="0" dirty="0" smtClean="0"/>
              <a:t>Some of these bugs included constant hitching and frame-rate drops</a:t>
            </a:r>
          </a:p>
          <a:p>
            <a:r>
              <a:rPr lang="en-US" baseline="0" dirty="0" smtClean="0"/>
              <a:t>Though this problem only happened to devices with 8gb of ram or less.</a:t>
            </a:r>
          </a:p>
          <a:p>
            <a:endParaRPr lang="en-US" dirty="0"/>
          </a:p>
        </p:txBody>
      </p:sp>
      <p:sp>
        <p:nvSpPr>
          <p:cNvPr id="4" name="Slide Number Placeholder 3"/>
          <p:cNvSpPr>
            <a:spLocks noGrp="1"/>
          </p:cNvSpPr>
          <p:nvPr>
            <p:ph type="sldNum" sz="quarter" idx="10"/>
          </p:nvPr>
        </p:nvSpPr>
        <p:spPr/>
        <p:txBody>
          <a:bodyPr/>
          <a:lstStyle/>
          <a:p>
            <a:fld id="{7CC41A99-E00E-D741-B880-A112F12BD156}" type="slidenum">
              <a:rPr lang="en-US" smtClean="0"/>
              <a:t>6</a:t>
            </a:fld>
            <a:endParaRPr lang="en-US"/>
          </a:p>
        </p:txBody>
      </p:sp>
    </p:spTree>
    <p:extLst>
      <p:ext uri="{BB962C8B-B14F-4D97-AF65-F5344CB8AC3E}">
        <p14:creationId xmlns:p14="http://schemas.microsoft.com/office/powerpoint/2010/main" val="145983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mechanics of the game are perfect</a:t>
            </a:r>
          </a:p>
          <a:p>
            <a:r>
              <a:rPr lang="en-US" dirty="0" smtClean="0"/>
              <a:t>The</a:t>
            </a:r>
            <a:r>
              <a:rPr lang="en-US" baseline="0" dirty="0" smtClean="0"/>
              <a:t> hand to hand combat feels smooth and fast paced</a:t>
            </a:r>
          </a:p>
          <a:p>
            <a:r>
              <a:rPr lang="en-US" baseline="0" dirty="0" smtClean="0"/>
              <a:t>Hitting an opponent gives you subtle feedback through the controller making you more apart of the game.</a:t>
            </a:r>
          </a:p>
          <a:p>
            <a:r>
              <a:rPr lang="en-US" baseline="0" dirty="0" smtClean="0"/>
              <a:t>Grappling and gliding through Gotham is one of the most enjoyable parts of the game.</a:t>
            </a:r>
          </a:p>
          <a:p>
            <a:endParaRPr lang="en-US" baseline="0" dirty="0" smtClean="0"/>
          </a:p>
          <a:p>
            <a:r>
              <a:rPr lang="en-US" baseline="0" dirty="0" smtClean="0"/>
              <a:t>Even after completing hours of gameplay to finish the main storyline rocksteady created multiple side story's that you can play at anytime or finding them while playing in the open world.</a:t>
            </a:r>
          </a:p>
          <a:p>
            <a:endParaRPr lang="en-US" baseline="0" dirty="0" smtClean="0"/>
          </a:p>
          <a:p>
            <a:r>
              <a:rPr lang="en-US" baseline="0" dirty="0" smtClean="0"/>
              <a:t>These stories include more of batman's enemies.</a:t>
            </a:r>
          </a:p>
          <a:p>
            <a:endParaRPr lang="en-US" baseline="0" dirty="0" smtClean="0"/>
          </a:p>
          <a:p>
            <a:r>
              <a:rPr lang="en-US" baseline="0" dirty="0" smtClean="0"/>
              <a:t>These missions add more to the story and once complete you unlock the real ending to the game.</a:t>
            </a:r>
          </a:p>
          <a:p>
            <a:endParaRPr lang="en-US" baseline="0" dirty="0" smtClean="0"/>
          </a:p>
          <a:p>
            <a:endParaRPr lang="en-US" baseline="0" dirty="0" smtClean="0"/>
          </a:p>
          <a:p>
            <a:r>
              <a:rPr lang="en-US" baseline="0" dirty="0" smtClean="0"/>
              <a:t>The worst part of the game is the excessive use of the bat mobile.</a:t>
            </a:r>
          </a:p>
          <a:p>
            <a:endParaRPr lang="en-US" baseline="0" dirty="0" smtClean="0"/>
          </a:p>
          <a:p>
            <a:r>
              <a:rPr lang="en-US" baseline="0" dirty="0" smtClean="0"/>
              <a:t>The bat mobile is fun to use when you want to. But rocksteady seamed to just overly force you to use the bat mobile to complete tedious tasks that could be done better by not using the </a:t>
            </a:r>
            <a:r>
              <a:rPr lang="en-US" baseline="0" dirty="0" err="1" smtClean="0"/>
              <a:t>batmobile</a:t>
            </a:r>
            <a:r>
              <a:rPr lang="en-US" baseline="0" dirty="0" smtClean="0"/>
              <a:t> at all.</a:t>
            </a:r>
          </a:p>
        </p:txBody>
      </p:sp>
      <p:sp>
        <p:nvSpPr>
          <p:cNvPr id="4" name="Slide Number Placeholder 3"/>
          <p:cNvSpPr>
            <a:spLocks noGrp="1"/>
          </p:cNvSpPr>
          <p:nvPr>
            <p:ph type="sldNum" sz="quarter" idx="10"/>
          </p:nvPr>
        </p:nvSpPr>
        <p:spPr/>
        <p:txBody>
          <a:bodyPr/>
          <a:lstStyle/>
          <a:p>
            <a:fld id="{7CC41A99-E00E-D741-B880-A112F12BD156}" type="slidenum">
              <a:rPr lang="en-US" smtClean="0"/>
              <a:t>7</a:t>
            </a:fld>
            <a:endParaRPr lang="en-US"/>
          </a:p>
        </p:txBody>
      </p:sp>
    </p:spTree>
    <p:extLst>
      <p:ext uri="{BB962C8B-B14F-4D97-AF65-F5344CB8AC3E}">
        <p14:creationId xmlns:p14="http://schemas.microsoft.com/office/powerpoint/2010/main" val="13328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superhero</a:t>
            </a:r>
            <a:r>
              <a:rPr lang="en-US" baseline="0" dirty="0" smtClean="0"/>
              <a:t> games were never well built until rocksteady released the arkham series.</a:t>
            </a:r>
          </a:p>
          <a:p>
            <a:endParaRPr lang="en-US" baseline="0" dirty="0" smtClean="0"/>
          </a:p>
          <a:p>
            <a:r>
              <a:rPr lang="en-US" baseline="0" dirty="0" smtClean="0"/>
              <a:t>Arkham knight was the best game in the series.</a:t>
            </a:r>
          </a:p>
          <a:p>
            <a:endParaRPr lang="en-US" baseline="0" dirty="0" smtClean="0"/>
          </a:p>
          <a:p>
            <a:r>
              <a:rPr lang="en-US" baseline="0" dirty="0" smtClean="0"/>
              <a:t>There are other companies building similar games in that genre, like spider-man for the ps4.</a:t>
            </a:r>
          </a:p>
          <a:p>
            <a:endParaRPr lang="en-US" baseline="0" dirty="0" smtClean="0"/>
          </a:p>
          <a:p>
            <a:r>
              <a:rPr lang="en-US" baseline="0" dirty="0" smtClean="0"/>
              <a:t>Spider-man's mechanics are close to arkham knights, however arkham knight does a better job with drawing the player into the open world of Gotham and its story.</a:t>
            </a:r>
          </a:p>
          <a:p>
            <a:endParaRPr lang="en-US" baseline="0" dirty="0" smtClean="0"/>
          </a:p>
          <a:p>
            <a:r>
              <a:rPr lang="en-US" dirty="0" smtClean="0"/>
              <a:t>This game is for people who enjoy a good story and want</a:t>
            </a:r>
            <a:r>
              <a:rPr lang="en-US" baseline="0" dirty="0" smtClean="0"/>
              <a:t> to experience the finale of the arkham series.</a:t>
            </a:r>
          </a:p>
          <a:p>
            <a:r>
              <a:rPr lang="en-US" baseline="0" dirty="0" smtClean="0"/>
              <a:t>Anyone who enjoys action games with engaging hand to hand combat, driving, and shooting.</a:t>
            </a:r>
          </a:p>
          <a:p>
            <a:endParaRPr lang="en-US" baseline="0" dirty="0" smtClean="0"/>
          </a:p>
          <a:p>
            <a:r>
              <a:rPr lang="en-US" baseline="0" dirty="0" smtClean="0"/>
              <a:t>This game is more on the dark side and probably shouldn't be played by children, since there are very detailed scenes and foul language used in the game.</a:t>
            </a:r>
          </a:p>
          <a:p>
            <a:endParaRPr lang="en-US" baseline="0" dirty="0" smtClean="0"/>
          </a:p>
          <a:p>
            <a:r>
              <a:rPr lang="en-US" baseline="0" dirty="0" smtClean="0"/>
              <a:t>There are no design mistakes present.</a:t>
            </a:r>
            <a:endParaRPr lang="en-US" dirty="0"/>
          </a:p>
        </p:txBody>
      </p:sp>
      <p:sp>
        <p:nvSpPr>
          <p:cNvPr id="4" name="Slide Number Placeholder 3"/>
          <p:cNvSpPr>
            <a:spLocks noGrp="1"/>
          </p:cNvSpPr>
          <p:nvPr>
            <p:ph type="sldNum" sz="quarter" idx="10"/>
          </p:nvPr>
        </p:nvSpPr>
        <p:spPr/>
        <p:txBody>
          <a:bodyPr/>
          <a:lstStyle/>
          <a:p>
            <a:fld id="{7CC41A99-E00E-D741-B880-A112F12BD156}" type="slidenum">
              <a:rPr lang="en-US" smtClean="0"/>
              <a:t>8</a:t>
            </a:fld>
            <a:endParaRPr lang="en-US"/>
          </a:p>
        </p:txBody>
      </p:sp>
    </p:spTree>
    <p:extLst>
      <p:ext uri="{BB962C8B-B14F-4D97-AF65-F5344CB8AC3E}">
        <p14:creationId xmlns:p14="http://schemas.microsoft.com/office/powerpoint/2010/main" val="91005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games strong points are its story and game play</a:t>
            </a:r>
          </a:p>
          <a:p>
            <a:endParaRPr lang="en-US" baseline="0" dirty="0" smtClean="0"/>
          </a:p>
          <a:p>
            <a:r>
              <a:rPr lang="en-US" baseline="0" dirty="0" smtClean="0"/>
              <a:t>The only weakness is the over use of the bat mobile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could be improved by making the bat mobile less required in missions.</a:t>
            </a:r>
            <a:endParaRPr lang="en-US" baseline="0" dirty="0" smtClean="0"/>
          </a:p>
          <a:p>
            <a:endParaRPr lang="en-US" baseline="0" dirty="0" smtClean="0"/>
          </a:p>
          <a:p>
            <a:r>
              <a:rPr lang="en-US" baseline="0" dirty="0" smtClean="0"/>
              <a:t>This game is definitely worth the money</a:t>
            </a:r>
          </a:p>
          <a:p>
            <a:r>
              <a:rPr lang="en-US" baseline="0" dirty="0" smtClean="0"/>
              <a:t>And the time you spend exploring </a:t>
            </a:r>
            <a:r>
              <a:rPr lang="en-US" baseline="0" dirty="0" err="1" smtClean="0"/>
              <a:t>gotham</a:t>
            </a:r>
            <a:r>
              <a:rPr lang="en-US" baseline="0" dirty="0" smtClean="0"/>
              <a:t> and watching the plot of the story unfold for what is a great ending to the series.</a:t>
            </a:r>
          </a:p>
        </p:txBody>
      </p:sp>
      <p:sp>
        <p:nvSpPr>
          <p:cNvPr id="4" name="Slide Number Placeholder 3"/>
          <p:cNvSpPr>
            <a:spLocks noGrp="1"/>
          </p:cNvSpPr>
          <p:nvPr>
            <p:ph type="sldNum" sz="quarter" idx="10"/>
          </p:nvPr>
        </p:nvSpPr>
        <p:spPr/>
        <p:txBody>
          <a:bodyPr/>
          <a:lstStyle/>
          <a:p>
            <a:fld id="{7CC41A99-E00E-D741-B880-A112F12BD156}" type="slidenum">
              <a:rPr lang="en-US" smtClean="0"/>
              <a:t>9</a:t>
            </a:fld>
            <a:endParaRPr lang="en-US"/>
          </a:p>
        </p:txBody>
      </p:sp>
    </p:spTree>
    <p:extLst>
      <p:ext uri="{BB962C8B-B14F-4D97-AF65-F5344CB8AC3E}">
        <p14:creationId xmlns:p14="http://schemas.microsoft.com/office/powerpoint/2010/main" val="179389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9/17/19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9/17/19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jpeg"/><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jpeg"/><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jpeg"/><Relationship Id="rId6"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6" Type="http://schemas.openxmlformats.org/officeDocument/2006/relationships/image" Target="../media/image8.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6" Type="http://schemas.openxmlformats.org/officeDocument/2006/relationships/image" Target="../media/image9.jpe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Batman: Arkham Knight</a:t>
            </a:r>
            <a:br>
              <a:rPr lang="en-US" dirty="0" smtClean="0"/>
            </a:br>
            <a:r>
              <a:rPr lang="en-US" dirty="0" smtClean="0"/>
              <a:t>Game evaluation</a:t>
            </a:r>
            <a:endParaRPr lang="en-US" dirty="0"/>
          </a:p>
        </p:txBody>
      </p:sp>
      <p:sp>
        <p:nvSpPr>
          <p:cNvPr id="3" name="Subtitle 2"/>
          <p:cNvSpPr>
            <a:spLocks noGrp="1"/>
          </p:cNvSpPr>
          <p:nvPr>
            <p:ph type="subTitle" idx="1"/>
          </p:nvPr>
        </p:nvSpPr>
        <p:spPr/>
        <p:txBody>
          <a:bodyPr/>
          <a:lstStyle/>
          <a:p>
            <a:r>
              <a:rPr lang="en-US" dirty="0" smtClean="0"/>
              <a:t>By: Ali tarraf</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2992" y="5193414"/>
            <a:ext cx="812800" cy="812800"/>
          </a:xfrm>
          <a:prstGeom prst="rect">
            <a:avLst/>
          </a:prstGeom>
        </p:spPr>
      </p:pic>
    </p:spTree>
    <p:extLst>
      <p:ext uri="{BB962C8B-B14F-4D97-AF65-F5344CB8AC3E}">
        <p14:creationId xmlns:p14="http://schemas.microsoft.com/office/powerpoint/2010/main" val="1957747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Batman: arkham knight</a:t>
            </a:r>
            <a:endParaRPr lang="en-US" dirty="0"/>
          </a:p>
        </p:txBody>
      </p:sp>
      <p:sp>
        <p:nvSpPr>
          <p:cNvPr id="3" name="Content Placeholder 2"/>
          <p:cNvSpPr>
            <a:spLocks noGrp="1"/>
          </p:cNvSpPr>
          <p:nvPr>
            <p:ph idx="1"/>
          </p:nvPr>
        </p:nvSpPr>
        <p:spPr>
          <a:xfrm>
            <a:off x="1141412" y="2666999"/>
            <a:ext cx="4812821" cy="3124201"/>
          </a:xfrm>
        </p:spPr>
        <p:txBody>
          <a:bodyPr/>
          <a:lstStyle/>
          <a:p>
            <a:r>
              <a:rPr lang="en-US" dirty="0"/>
              <a:t>Developed by rocksteady </a:t>
            </a:r>
            <a:r>
              <a:rPr lang="en-US" dirty="0" smtClean="0"/>
              <a:t>studios</a:t>
            </a:r>
          </a:p>
          <a:p>
            <a:r>
              <a:rPr lang="en-US" dirty="0" smtClean="0"/>
              <a:t>Published by warner bros.</a:t>
            </a:r>
          </a:p>
          <a:p>
            <a:r>
              <a:rPr lang="en-US" dirty="0" smtClean="0"/>
              <a:t>action-adventure video game</a:t>
            </a:r>
          </a:p>
          <a:p>
            <a:endParaRPr lang="en-US" dirty="0" smtClean="0"/>
          </a:p>
        </p:txBody>
      </p:sp>
      <p:pic>
        <p:nvPicPr>
          <p:cNvPr id="3074" name="Picture 2" descr="mage result for batman arkham k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233" y="2547936"/>
            <a:ext cx="5867400" cy="336232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412" y="5130799"/>
            <a:ext cx="812800" cy="812800"/>
          </a:xfrm>
          <a:prstGeom prst="rect">
            <a:avLst/>
          </a:prstGeom>
        </p:spPr>
      </p:pic>
    </p:spTree>
    <p:extLst>
      <p:ext uri="{BB962C8B-B14F-4D97-AF65-F5344CB8AC3E}">
        <p14:creationId xmlns:p14="http://schemas.microsoft.com/office/powerpoint/2010/main" val="485560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requirements</a:t>
            </a:r>
            <a:endParaRPr lang="en-US" dirty="0"/>
          </a:p>
        </p:txBody>
      </p:sp>
      <p:sp>
        <p:nvSpPr>
          <p:cNvPr id="5" name="Content Placeholder 2"/>
          <p:cNvSpPr txBox="1">
            <a:spLocks noGrp="1"/>
          </p:cNvSpPr>
          <p:nvPr>
            <p:ph idx="1"/>
          </p:nvPr>
        </p:nvSpPr>
        <p:spPr>
          <a:xfrm>
            <a:off x="1141413" y="2666999"/>
            <a:ext cx="368576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smtClean="0"/>
              <a:t>Memory: 6gb ram</a:t>
            </a:r>
          </a:p>
          <a:p>
            <a:r>
              <a:rPr lang="en-US" dirty="0" smtClean="0"/>
              <a:t>Graphics memory: 2gb</a:t>
            </a:r>
          </a:p>
          <a:p>
            <a:r>
              <a:rPr lang="en-US" dirty="0" smtClean="0"/>
              <a:t>Processor:</a:t>
            </a:r>
          </a:p>
          <a:p>
            <a:pPr lvl="1"/>
            <a:r>
              <a:rPr lang="en-US" dirty="0" smtClean="0"/>
              <a:t>Intel Core i5-750</a:t>
            </a:r>
          </a:p>
          <a:p>
            <a:pPr lvl="1"/>
            <a:r>
              <a:rPr lang="en-US" dirty="0" err="1" smtClean="0"/>
              <a:t>Amd</a:t>
            </a:r>
            <a:r>
              <a:rPr lang="en-US" dirty="0" smtClean="0"/>
              <a:t> </a:t>
            </a:r>
            <a:r>
              <a:rPr lang="en-US" dirty="0" err="1" smtClean="0"/>
              <a:t>phenom</a:t>
            </a:r>
            <a:r>
              <a:rPr lang="en-US" dirty="0" smtClean="0"/>
              <a:t> ii x4 965</a:t>
            </a:r>
          </a:p>
          <a:p>
            <a:r>
              <a:rPr lang="en-US" dirty="0" smtClean="0"/>
              <a:t>Storage: 45GB</a:t>
            </a:r>
          </a:p>
          <a:p>
            <a:endParaRPr lang="en-US" dirty="0" smtClean="0"/>
          </a:p>
        </p:txBody>
      </p:sp>
      <p:sp>
        <p:nvSpPr>
          <p:cNvPr id="6" name="Content Placeholder 2"/>
          <p:cNvSpPr txBox="1">
            <a:spLocks/>
          </p:cNvSpPr>
          <p:nvPr/>
        </p:nvSpPr>
        <p:spPr>
          <a:xfrm>
            <a:off x="6094412" y="2666999"/>
            <a:ext cx="368576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smtClean="0"/>
              <a:t>Memory: 8gb ram</a:t>
            </a:r>
          </a:p>
          <a:p>
            <a:r>
              <a:rPr lang="en-US" dirty="0" smtClean="0"/>
              <a:t>Graphics memory: 3gb</a:t>
            </a:r>
          </a:p>
          <a:p>
            <a:r>
              <a:rPr lang="en-US" dirty="0" smtClean="0"/>
              <a:t>Processor:</a:t>
            </a:r>
          </a:p>
          <a:p>
            <a:pPr lvl="1"/>
            <a:r>
              <a:rPr lang="en-US" dirty="0" smtClean="0"/>
              <a:t>Intel Core i7-3770</a:t>
            </a:r>
          </a:p>
          <a:p>
            <a:pPr lvl="1"/>
            <a:r>
              <a:rPr lang="en-US" dirty="0" err="1" smtClean="0"/>
              <a:t>Amd</a:t>
            </a:r>
            <a:r>
              <a:rPr lang="en-US" dirty="0" smtClean="0"/>
              <a:t> fx-8350</a:t>
            </a:r>
          </a:p>
          <a:p>
            <a:r>
              <a:rPr lang="en-US" dirty="0" smtClean="0"/>
              <a:t>Storage: 55GB</a:t>
            </a:r>
          </a:p>
          <a:p>
            <a:endParaRPr lang="en-US" dirty="0" smtClean="0"/>
          </a:p>
        </p:txBody>
      </p:sp>
      <p:sp>
        <p:nvSpPr>
          <p:cNvPr id="7" name="Title 1"/>
          <p:cNvSpPr txBox="1">
            <a:spLocks/>
          </p:cNvSpPr>
          <p:nvPr/>
        </p:nvSpPr>
        <p:spPr>
          <a:xfrm>
            <a:off x="1141413" y="2202712"/>
            <a:ext cx="2707573" cy="388088"/>
          </a:xfrm>
          <a:prstGeom prst="rect">
            <a:avLst/>
          </a:prstGeom>
        </p:spPr>
        <p:txBody>
          <a:bodyPr vert="horz" lIns="91440" tIns="45720" rIns="91440" bIns="45720" rtlCol="0" anchor="ctr">
            <a:normAutofit fontScale="70000" lnSpcReduction="2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t>Minimum</a:t>
            </a:r>
            <a:endParaRPr lang="en-US" dirty="0"/>
          </a:p>
        </p:txBody>
      </p:sp>
      <p:sp>
        <p:nvSpPr>
          <p:cNvPr id="8" name="Title 1"/>
          <p:cNvSpPr txBox="1">
            <a:spLocks/>
          </p:cNvSpPr>
          <p:nvPr/>
        </p:nvSpPr>
        <p:spPr>
          <a:xfrm>
            <a:off x="6094412" y="2202712"/>
            <a:ext cx="2707573" cy="388088"/>
          </a:xfrm>
          <a:prstGeom prst="rect">
            <a:avLst/>
          </a:prstGeom>
        </p:spPr>
        <p:txBody>
          <a:bodyPr vert="horz" lIns="91440" tIns="45720" rIns="91440" bIns="45720" rtlCol="0" anchor="ctr">
            <a:normAutofit fontScale="70000" lnSpcReduction="20000"/>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Actual</a:t>
            </a:r>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1011" y="5193414"/>
            <a:ext cx="812800" cy="812800"/>
          </a:xfrm>
          <a:prstGeom prst="rect">
            <a:avLst/>
          </a:prstGeom>
        </p:spPr>
      </p:pic>
    </p:spTree>
    <p:extLst>
      <p:ext uri="{BB962C8B-B14F-4D97-AF65-F5344CB8AC3E}">
        <p14:creationId xmlns:p14="http://schemas.microsoft.com/office/powerpoint/2010/main" val="1155722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The main story of the game takes place in Gotham city where scarecrow is planning a fear gas attack.</a:t>
            </a:r>
          </a:p>
          <a:p>
            <a:r>
              <a:rPr lang="en-US" dirty="0" smtClean="0"/>
              <a:t>Scarecrow and the arkham knight attempt to finally destroy batman by uniting batman's worst enemies.</a:t>
            </a:r>
          </a:p>
          <a:p>
            <a:r>
              <a:rPr lang="en-US" dirty="0" smtClean="0"/>
              <a:t>Third person game play</a:t>
            </a:r>
          </a:p>
          <a:p>
            <a:r>
              <a:rPr lang="en-US" dirty="0" smtClean="0"/>
              <a:t>Hand to hand combat</a:t>
            </a:r>
          </a:p>
          <a:p>
            <a:r>
              <a:rPr lang="en-US" dirty="0" smtClean="0"/>
              <a:t>Weapons</a:t>
            </a:r>
          </a:p>
          <a:p>
            <a:r>
              <a:rPr lang="en-US" dirty="0" smtClean="0"/>
              <a:t>Vehicles</a:t>
            </a:r>
          </a:p>
          <a:p>
            <a:endParaRPr lang="en-US" dirty="0"/>
          </a:p>
        </p:txBody>
      </p:sp>
      <p:pic>
        <p:nvPicPr>
          <p:cNvPr id="2052" name="Picture 4"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9103" y="3881938"/>
            <a:ext cx="6099362" cy="277404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8613" y="4862559"/>
            <a:ext cx="812800" cy="812800"/>
          </a:xfrm>
          <a:prstGeom prst="rect">
            <a:avLst/>
          </a:prstGeom>
        </p:spPr>
      </p:pic>
    </p:spTree>
    <p:extLst>
      <p:ext uri="{BB962C8B-B14F-4D97-AF65-F5344CB8AC3E}">
        <p14:creationId xmlns:p14="http://schemas.microsoft.com/office/powerpoint/2010/main" val="699460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 cont.</a:t>
            </a:r>
            <a:endParaRPr lang="en-US" dirty="0"/>
          </a:p>
        </p:txBody>
      </p:sp>
      <p:sp>
        <p:nvSpPr>
          <p:cNvPr id="3" name="Content Placeholder 2"/>
          <p:cNvSpPr>
            <a:spLocks noGrp="1"/>
          </p:cNvSpPr>
          <p:nvPr>
            <p:ph idx="1"/>
          </p:nvPr>
        </p:nvSpPr>
        <p:spPr/>
        <p:txBody>
          <a:bodyPr/>
          <a:lstStyle/>
          <a:p>
            <a:r>
              <a:rPr lang="en-US" dirty="0" smtClean="0"/>
              <a:t>Bat mobile</a:t>
            </a:r>
          </a:p>
          <a:p>
            <a:r>
              <a:rPr lang="en-US" dirty="0" smtClean="0"/>
              <a:t>Utility belt</a:t>
            </a:r>
          </a:p>
          <a:p>
            <a:r>
              <a:rPr lang="en-US" dirty="0" smtClean="0"/>
              <a:t>Grappling</a:t>
            </a:r>
          </a:p>
          <a:p>
            <a:r>
              <a:rPr lang="en-US" dirty="0" smtClean="0"/>
              <a:t>Gliding</a:t>
            </a:r>
            <a:endParaRPr lang="en-US" dirty="0"/>
          </a:p>
          <a:p>
            <a:endParaRPr lang="en-US" dirty="0"/>
          </a:p>
        </p:txBody>
      </p:sp>
      <p:pic>
        <p:nvPicPr>
          <p:cNvPr id="1026" name="Picture 2"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572" y="404038"/>
            <a:ext cx="4795467" cy="28707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419" y="3700130"/>
            <a:ext cx="4912241" cy="276446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66239" y="4870420"/>
            <a:ext cx="812800" cy="812800"/>
          </a:xfrm>
          <a:prstGeom prst="rect">
            <a:avLst/>
          </a:prstGeom>
        </p:spPr>
      </p:pic>
    </p:spTree>
    <p:extLst>
      <p:ext uri="{BB962C8B-B14F-4D97-AF65-F5344CB8AC3E}">
        <p14:creationId xmlns:p14="http://schemas.microsoft.com/office/powerpoint/2010/main" val="196763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 cont.</a:t>
            </a:r>
            <a:endParaRPr lang="en-US" dirty="0"/>
          </a:p>
        </p:txBody>
      </p:sp>
      <p:sp>
        <p:nvSpPr>
          <p:cNvPr id="3" name="Content Placeholder 2"/>
          <p:cNvSpPr>
            <a:spLocks noGrp="1"/>
          </p:cNvSpPr>
          <p:nvPr>
            <p:ph idx="1"/>
          </p:nvPr>
        </p:nvSpPr>
        <p:spPr/>
        <p:txBody>
          <a:bodyPr/>
          <a:lstStyle/>
          <a:p>
            <a:r>
              <a:rPr lang="en-US" dirty="0" smtClean="0"/>
              <a:t>Manual</a:t>
            </a:r>
          </a:p>
          <a:p>
            <a:r>
              <a:rPr lang="en-US" dirty="0" smtClean="0"/>
              <a:t>Installation</a:t>
            </a:r>
          </a:p>
          <a:p>
            <a:r>
              <a:rPr lang="en-US" dirty="0"/>
              <a:t>Sound and music</a:t>
            </a:r>
          </a:p>
          <a:p>
            <a:r>
              <a:rPr lang="en-US" dirty="0" smtClean="0"/>
              <a:t>Artwork</a:t>
            </a:r>
          </a:p>
          <a:p>
            <a:r>
              <a:rPr lang="en-US" dirty="0" smtClean="0"/>
              <a:t>Special features</a:t>
            </a:r>
          </a:p>
          <a:p>
            <a:r>
              <a:rPr lang="en-US" dirty="0" smtClean="0"/>
              <a:t>Bugs</a:t>
            </a:r>
          </a:p>
        </p:txBody>
      </p:sp>
      <p:pic>
        <p:nvPicPr>
          <p:cNvPr id="4098" name="Picture 2" descr="mage result for batman arkham knight pc special fea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061" y="2514600"/>
            <a:ext cx="584835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784" y="4978400"/>
            <a:ext cx="812800" cy="812800"/>
          </a:xfrm>
          <a:prstGeom prst="rect">
            <a:avLst/>
          </a:prstGeom>
        </p:spPr>
      </p:pic>
    </p:spTree>
    <p:extLst>
      <p:ext uri="{BB962C8B-B14F-4D97-AF65-F5344CB8AC3E}">
        <p14:creationId xmlns:p14="http://schemas.microsoft.com/office/powerpoint/2010/main" val="2026478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990" y="609600"/>
            <a:ext cx="10188165" cy="1905000"/>
          </a:xfrm>
        </p:spPr>
        <p:txBody>
          <a:bodyPr/>
          <a:lstStyle/>
          <a:p>
            <a:r>
              <a:rPr lang="en-US" dirty="0" smtClean="0"/>
              <a:t>Game review</a:t>
            </a:r>
            <a:endParaRPr lang="en-US" dirty="0"/>
          </a:p>
        </p:txBody>
      </p:sp>
      <p:sp>
        <p:nvSpPr>
          <p:cNvPr id="4" name="Content Placeholder 2"/>
          <p:cNvSpPr txBox="1">
            <a:spLocks/>
          </p:cNvSpPr>
          <p:nvPr/>
        </p:nvSpPr>
        <p:spPr>
          <a:xfrm>
            <a:off x="1258390" y="2495005"/>
            <a:ext cx="4007393"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smtClean="0"/>
              <a:t>The good</a:t>
            </a:r>
          </a:p>
          <a:p>
            <a:pPr lvl="1"/>
            <a:r>
              <a:rPr lang="en-US" dirty="0" smtClean="0"/>
              <a:t>Mechanics</a:t>
            </a:r>
          </a:p>
          <a:p>
            <a:pPr lvl="1"/>
            <a:r>
              <a:rPr lang="en-US" dirty="0" smtClean="0"/>
              <a:t>User interface</a:t>
            </a:r>
          </a:p>
          <a:p>
            <a:pPr lvl="1"/>
            <a:r>
              <a:rPr lang="en-US" dirty="0" smtClean="0"/>
              <a:t>Side missions</a:t>
            </a:r>
          </a:p>
          <a:p>
            <a:r>
              <a:rPr lang="en-US" dirty="0"/>
              <a:t>The bad</a:t>
            </a:r>
          </a:p>
          <a:p>
            <a:pPr lvl="1"/>
            <a:r>
              <a:rPr lang="en-US" dirty="0"/>
              <a:t>bat </a:t>
            </a:r>
            <a:r>
              <a:rPr lang="en-US" dirty="0" smtClean="0"/>
              <a:t>mobile</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2390" y="4806406"/>
            <a:ext cx="812800" cy="812800"/>
          </a:xfrm>
          <a:prstGeom prst="rect">
            <a:avLst/>
          </a:prstGeom>
        </p:spPr>
      </p:pic>
      <p:pic>
        <p:nvPicPr>
          <p:cNvPr id="5126" name="Picture 6" descr="https://cdn.mos.cms.futurecdn.net/1d2ba23f5b1c90e74d5872a6c137430b-650-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280" y="2655026"/>
            <a:ext cx="5370875" cy="2843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37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 cont.</a:t>
            </a:r>
            <a:endParaRPr lang="en-US" dirty="0"/>
          </a:p>
        </p:txBody>
      </p:sp>
      <p:sp>
        <p:nvSpPr>
          <p:cNvPr id="3" name="Content Placeholder 2"/>
          <p:cNvSpPr>
            <a:spLocks noGrp="1"/>
          </p:cNvSpPr>
          <p:nvPr>
            <p:ph idx="1"/>
          </p:nvPr>
        </p:nvSpPr>
        <p:spPr/>
        <p:txBody>
          <a:bodyPr/>
          <a:lstStyle/>
          <a:p>
            <a:r>
              <a:rPr lang="en-US" dirty="0" smtClean="0"/>
              <a:t>Does it compare to similar games in the same genre?</a:t>
            </a:r>
          </a:p>
          <a:p>
            <a:r>
              <a:rPr lang="en-US" dirty="0" smtClean="0"/>
              <a:t>Why is it better?</a:t>
            </a:r>
          </a:p>
          <a:p>
            <a:r>
              <a:rPr lang="en-US" dirty="0" smtClean="0"/>
              <a:t>What is the Audience?</a:t>
            </a:r>
          </a:p>
          <a:p>
            <a:r>
              <a:rPr lang="en-US" dirty="0" smtClean="0"/>
              <a:t>Design mistakes?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3793" y="4978400"/>
            <a:ext cx="690017" cy="812800"/>
          </a:xfrm>
          <a:prstGeom prst="rect">
            <a:avLst/>
          </a:prstGeom>
        </p:spPr>
      </p:pic>
    </p:spTree>
    <p:extLst>
      <p:ext uri="{BB962C8B-B14F-4D97-AF65-F5344CB8AC3E}">
        <p14:creationId xmlns:p14="http://schemas.microsoft.com/office/powerpoint/2010/main" val="1237053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Strengths?</a:t>
            </a:r>
          </a:p>
          <a:p>
            <a:r>
              <a:rPr lang="en-US" dirty="0" smtClean="0"/>
              <a:t>Weaknesses?</a:t>
            </a:r>
          </a:p>
          <a:p>
            <a:r>
              <a:rPr lang="en-US" dirty="0"/>
              <a:t>Improvements</a:t>
            </a:r>
            <a:r>
              <a:rPr lang="en-US" dirty="0" smtClean="0"/>
              <a:t>?</a:t>
            </a:r>
          </a:p>
          <a:p>
            <a:r>
              <a:rPr lang="en-US" dirty="0" smtClean="0"/>
              <a:t>Worth it?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4989692"/>
            <a:ext cx="812800" cy="812800"/>
          </a:xfrm>
          <a:prstGeom prst="rect">
            <a:avLst/>
          </a:prstGeom>
        </p:spPr>
      </p:pic>
      <p:pic>
        <p:nvPicPr>
          <p:cNvPr id="6146" name="Picture 2" descr="mage result for batman arkham knight e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464" y="2808105"/>
            <a:ext cx="6132947" cy="284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38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715</TotalTime>
  <Words>1067</Words>
  <Application>Microsoft Macintosh PowerPoint</Application>
  <PresentationFormat>Widescreen</PresentationFormat>
  <Paragraphs>149</Paragraphs>
  <Slides>9</Slides>
  <Notes>8</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Century Gothic</vt:lpstr>
      <vt:lpstr>Mangal</vt:lpstr>
      <vt:lpstr>Arial</vt:lpstr>
      <vt:lpstr>Mesh</vt:lpstr>
      <vt:lpstr>Batman: Arkham Knight Game evaluation</vt:lpstr>
      <vt:lpstr>Batman: arkham knight</vt:lpstr>
      <vt:lpstr>hardware requirements</vt:lpstr>
      <vt:lpstr>Game summary</vt:lpstr>
      <vt:lpstr>Game summary cont.</vt:lpstr>
      <vt:lpstr>Game summary cont.</vt:lpstr>
      <vt:lpstr>Game review</vt:lpstr>
      <vt:lpstr>Game review cont.</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Batman: Arkham Knight Game Review</dc:title>
  <dc:creator>Tarraf, Ali</dc:creator>
  <cp:lastModifiedBy>Tarraf, Ali</cp:lastModifiedBy>
  <cp:revision>34</cp:revision>
  <dcterms:created xsi:type="dcterms:W3CDTF">2019-09-17T17:39:13Z</dcterms:created>
  <dcterms:modified xsi:type="dcterms:W3CDTF">2019-09-18T05:35:08Z</dcterms:modified>
</cp:coreProperties>
</file>