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90"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640643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37385b1a7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37385b1a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37385b1a7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37385b1a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37385b1a7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37385b1a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37385b1a7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37385b1a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37385b1a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37385b1a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37385b1a7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37385b1a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37385b1a7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37385b1a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37385b1a7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37385b1a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37385b1a7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37385b1a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7385b1a7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37385b1a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osu.ppy.sh/hom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osu.ppy.sh/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Kw4yvgGsnS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www.youtube.com/watch?v=kKg3i2x5pNY"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765575"/>
            <a:ext cx="8520600" cy="1031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a:t>osu! Game Review</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Thomas </a:t>
            </a:r>
            <a:r>
              <a:rPr lang="en" sz="1800" dirty="0" smtClean="0"/>
              <a:t>Opolski</a:t>
            </a:r>
          </a:p>
          <a:p>
            <a:pPr marL="0" lvl="0" indent="0"/>
            <a:r>
              <a:rPr lang="en-US" sz="1800"/>
              <a:t>https://www.youtube.com/watch?v=YKaU9KkahgU&amp;feature=youtu.be</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Design and Audience</a:t>
            </a:r>
            <a:endParaRPr/>
          </a:p>
        </p:txBody>
      </p:sp>
      <p:sp>
        <p:nvSpPr>
          <p:cNvPr id="123" name="Google Shape;123;p22"/>
          <p:cNvSpPr txBox="1">
            <a:spLocks noGrp="1"/>
          </p:cNvSpPr>
          <p:nvPr>
            <p:ph type="body" idx="1"/>
          </p:nvPr>
        </p:nvSpPr>
        <p:spPr>
          <a:xfrm>
            <a:off x="311700" y="1390100"/>
            <a:ext cx="8520600" cy="31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Because of the </a:t>
            </a:r>
            <a:r>
              <a:rPr lang="en">
                <a:solidFill>
                  <a:srgbClr val="A64D79"/>
                </a:solidFill>
              </a:rPr>
              <a:t>customizability</a:t>
            </a:r>
            <a:r>
              <a:rPr lang="en">
                <a:solidFill>
                  <a:srgbClr val="FFFFFF"/>
                </a:solidFill>
              </a:rPr>
              <a:t> and </a:t>
            </a:r>
            <a:r>
              <a:rPr lang="en">
                <a:solidFill>
                  <a:srgbClr val="A64D79"/>
                </a:solidFill>
              </a:rPr>
              <a:t>simplicity</a:t>
            </a:r>
            <a:r>
              <a:rPr lang="en">
                <a:solidFill>
                  <a:srgbClr val="FFFFFF"/>
                </a:solidFill>
              </a:rPr>
              <a:t>, there are not many visible design flaws. There are a few bugs here and there, but otherwise, osu! is a simple concept and </a:t>
            </a:r>
            <a:r>
              <a:rPr lang="en">
                <a:solidFill>
                  <a:srgbClr val="A64D79"/>
                </a:solidFill>
              </a:rPr>
              <a:t>well executed</a:t>
            </a:r>
            <a:r>
              <a:rPr lang="en">
                <a:solidFill>
                  <a:srgbClr val="FFFFFF"/>
                </a:solidFill>
              </a:rPr>
              <a:t> through the design of the game.</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r>
              <a:rPr lang="en">
                <a:solidFill>
                  <a:srgbClr val="FFFFFF"/>
                </a:solidFill>
              </a:rPr>
              <a:t>As for audience, the game has many players ranging anywhere from </a:t>
            </a:r>
            <a:r>
              <a:rPr lang="en">
                <a:solidFill>
                  <a:srgbClr val="A64D79"/>
                </a:solidFill>
              </a:rPr>
              <a:t>young</a:t>
            </a:r>
            <a:r>
              <a:rPr lang="en">
                <a:solidFill>
                  <a:srgbClr val="FFFFFF"/>
                </a:solidFill>
              </a:rPr>
              <a:t> (10) to </a:t>
            </a:r>
            <a:r>
              <a:rPr lang="en">
                <a:solidFill>
                  <a:srgbClr val="A64D79"/>
                </a:solidFill>
              </a:rPr>
              <a:t>old</a:t>
            </a:r>
            <a:r>
              <a:rPr lang="en">
                <a:solidFill>
                  <a:srgbClr val="FFFFFF"/>
                </a:solidFill>
              </a:rPr>
              <a:t> (40). While most of the best players are younger, there is still a lot of room for enjoyment if you are older. </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p:txBody>
      </p:sp>
      <p:sp>
        <p:nvSpPr>
          <p:cNvPr id="129" name="Google Shape;129;p23"/>
          <p:cNvSpPr txBox="1">
            <a:spLocks noGrp="1"/>
          </p:cNvSpPr>
          <p:nvPr>
            <p:ph type="body" idx="1"/>
          </p:nvPr>
        </p:nvSpPr>
        <p:spPr>
          <a:xfrm>
            <a:off x="311700" y="13055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solidFill>
                  <a:srgbClr val="A64D79"/>
                </a:solidFill>
              </a:rPr>
              <a:t>Strengths: </a:t>
            </a:r>
            <a:r>
              <a:rPr lang="en">
                <a:solidFill>
                  <a:srgbClr val="FFFFFF"/>
                </a:solidFill>
              </a:rPr>
              <a:t>Simple, free, community-driven, and a global performance rating.</a:t>
            </a:r>
            <a:endParaRPr>
              <a:solidFill>
                <a:srgbClr val="FFFFFF"/>
              </a:solidFill>
            </a:endParaRPr>
          </a:p>
          <a:p>
            <a:pPr marL="457200" lvl="0" indent="-342900" algn="l" rtl="0">
              <a:spcBef>
                <a:spcPts val="0"/>
              </a:spcBef>
              <a:spcAft>
                <a:spcPts val="0"/>
              </a:spcAft>
              <a:buSzPts val="1800"/>
              <a:buChar char="●"/>
            </a:pPr>
            <a:r>
              <a:rPr lang="en">
                <a:solidFill>
                  <a:srgbClr val="A64D79"/>
                </a:solidFill>
              </a:rPr>
              <a:t>Weaknesses:</a:t>
            </a:r>
            <a:r>
              <a:rPr lang="en">
                <a:solidFill>
                  <a:srgbClr val="FFFFFF"/>
                </a:solidFill>
              </a:rPr>
              <a:t> Over-simplified, repetitive, and possible copyright infringements.</a:t>
            </a:r>
            <a:endParaRPr>
              <a:solidFill>
                <a:srgbClr val="FFFFFF"/>
              </a:solidFill>
            </a:endParaRPr>
          </a:p>
          <a:p>
            <a:pPr marL="0" lvl="0" indent="0" algn="l" rtl="0">
              <a:spcBef>
                <a:spcPts val="1600"/>
              </a:spcBef>
              <a:spcAft>
                <a:spcPts val="0"/>
              </a:spcAft>
              <a:buNone/>
            </a:pPr>
            <a:endParaRPr/>
          </a:p>
          <a:p>
            <a:pPr marL="0" lvl="0" indent="0" algn="l" rtl="0">
              <a:spcBef>
                <a:spcPts val="1600"/>
              </a:spcBef>
              <a:spcAft>
                <a:spcPts val="1600"/>
              </a:spcAft>
              <a:buNone/>
            </a:pPr>
            <a:r>
              <a:rPr lang="en">
                <a:solidFill>
                  <a:srgbClr val="FFFFFF"/>
                </a:solidFill>
              </a:rPr>
              <a:t>In my opinion,</a:t>
            </a:r>
            <a:r>
              <a:rPr lang="en"/>
              <a:t> </a:t>
            </a:r>
            <a:r>
              <a:rPr lang="en">
                <a:solidFill>
                  <a:srgbClr val="A64D79"/>
                </a:solidFill>
              </a:rPr>
              <a:t>osu!</a:t>
            </a:r>
            <a:r>
              <a:rPr lang="en"/>
              <a:t> </a:t>
            </a:r>
            <a:r>
              <a:rPr lang="en">
                <a:solidFill>
                  <a:srgbClr val="FFFFFF"/>
                </a:solidFill>
              </a:rPr>
              <a:t>is well on its way to becoming better and improving over time, however, as the development team is smaller, it takes a lot of time. It is also </a:t>
            </a:r>
            <a:r>
              <a:rPr lang="en">
                <a:solidFill>
                  <a:srgbClr val="A64D79"/>
                </a:solidFill>
              </a:rPr>
              <a:t>open-source </a:t>
            </a:r>
            <a:r>
              <a:rPr lang="en">
                <a:solidFill>
                  <a:srgbClr val="FFFFFF"/>
                </a:solidFill>
              </a:rPr>
              <a:t>so many people are starting to develop their own game modes as osu! opens its code to a public audience.</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Basic Information</a:t>
            </a:r>
            <a:endParaRPr/>
          </a:p>
        </p:txBody>
      </p:sp>
      <p:sp>
        <p:nvSpPr>
          <p:cNvPr id="61" name="Google Shape;61;p14"/>
          <p:cNvSpPr txBox="1">
            <a:spLocks noGrp="1"/>
          </p:cNvSpPr>
          <p:nvPr>
            <p:ph type="body" idx="1"/>
          </p:nvPr>
        </p:nvSpPr>
        <p:spPr>
          <a:xfrm>
            <a:off x="494100" y="1222500"/>
            <a:ext cx="5466600" cy="360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A64D79"/>
              </a:buClr>
              <a:buSzPts val="1800"/>
              <a:buChar char="●"/>
            </a:pPr>
            <a:r>
              <a:rPr lang="en">
                <a:solidFill>
                  <a:schemeClr val="dk1"/>
                </a:solidFill>
              </a:rPr>
              <a:t>osu! is a free-to-play, open source rhythm game created by Dean Herbert (also known as peppy) on September 16, 2007. Inspiration was taken from Elite Beat Agents on the Nintendo DS.</a:t>
            </a:r>
            <a:endParaRPr>
              <a:solidFill>
                <a:schemeClr val="dk1"/>
              </a:solidFill>
            </a:endParaRPr>
          </a:p>
          <a:p>
            <a:pPr marL="457200" lvl="0" indent="-342900" algn="l" rtl="0">
              <a:spcBef>
                <a:spcPts val="1000"/>
              </a:spcBef>
              <a:spcAft>
                <a:spcPts val="0"/>
              </a:spcAft>
              <a:buClr>
                <a:srgbClr val="A64D79"/>
              </a:buClr>
              <a:buSzPts val="1800"/>
              <a:buChar char="●"/>
            </a:pPr>
            <a:r>
              <a:rPr lang="en">
                <a:solidFill>
                  <a:schemeClr val="dk1"/>
                </a:solidFill>
              </a:rPr>
              <a:t>osu! will run on just about any hardware, as long as you have a graphics card. However, a solid up to date graphics card is required for good performance.</a:t>
            </a:r>
            <a:endParaRPr>
              <a:solidFill>
                <a:schemeClr val="dk1"/>
              </a:solidFill>
            </a:endParaRPr>
          </a:p>
          <a:p>
            <a:pPr marL="457200" lvl="0" indent="-342900" algn="l" rtl="0">
              <a:spcBef>
                <a:spcPts val="1000"/>
              </a:spcBef>
              <a:spcAft>
                <a:spcPts val="1000"/>
              </a:spcAft>
              <a:buClr>
                <a:srgbClr val="A64D79"/>
              </a:buClr>
              <a:buSzPts val="1800"/>
              <a:buChar char="●"/>
            </a:pPr>
            <a:r>
              <a:rPr lang="en">
                <a:solidFill>
                  <a:schemeClr val="dk1"/>
                </a:solidFill>
              </a:rPr>
              <a:t>The main website is: </a:t>
            </a:r>
            <a:r>
              <a:rPr lang="en" u="sng">
                <a:solidFill>
                  <a:schemeClr val="hlink"/>
                </a:solidFill>
                <a:hlinkClick r:id="rId3"/>
              </a:rPr>
              <a:t>https://osu.ppy.sh/</a:t>
            </a:r>
            <a:endParaRPr>
              <a:solidFill>
                <a:schemeClr val="dk1"/>
              </a:solidFill>
            </a:endParaRPr>
          </a:p>
        </p:txBody>
      </p:sp>
      <p:pic>
        <p:nvPicPr>
          <p:cNvPr id="62" name="Google Shape;62;p14"/>
          <p:cNvPicPr preferRelativeResize="0"/>
          <p:nvPr/>
        </p:nvPicPr>
        <p:blipFill>
          <a:blip r:embed="rId4">
            <a:alphaModFix/>
          </a:blip>
          <a:stretch>
            <a:fillRect/>
          </a:stretch>
        </p:blipFill>
        <p:spPr>
          <a:xfrm>
            <a:off x="6071325" y="1664625"/>
            <a:ext cx="2340724" cy="2340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Installation</a:t>
            </a:r>
            <a:endParaRPr/>
          </a:p>
        </p:txBody>
      </p:sp>
      <p:pic>
        <p:nvPicPr>
          <p:cNvPr id="68" name="Google Shape;68;p15"/>
          <p:cNvPicPr preferRelativeResize="0"/>
          <p:nvPr/>
        </p:nvPicPr>
        <p:blipFill>
          <a:blip r:embed="rId3">
            <a:alphaModFix/>
          </a:blip>
          <a:stretch>
            <a:fillRect/>
          </a:stretch>
        </p:blipFill>
        <p:spPr>
          <a:xfrm>
            <a:off x="3092986" y="1271850"/>
            <a:ext cx="5699190" cy="3416400"/>
          </a:xfrm>
          <a:prstGeom prst="rect">
            <a:avLst/>
          </a:prstGeom>
          <a:noFill/>
          <a:ln>
            <a:noFill/>
          </a:ln>
        </p:spPr>
      </p:pic>
      <p:sp>
        <p:nvSpPr>
          <p:cNvPr id="69" name="Google Shape;69;p15"/>
          <p:cNvSpPr txBox="1">
            <a:spLocks noGrp="1"/>
          </p:cNvSpPr>
          <p:nvPr>
            <p:ph type="body" idx="1"/>
          </p:nvPr>
        </p:nvSpPr>
        <p:spPr>
          <a:xfrm>
            <a:off x="311700" y="1223700"/>
            <a:ext cx="3372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A64D79"/>
              </a:buClr>
              <a:buSzPts val="1600"/>
              <a:buChar char="●"/>
            </a:pPr>
            <a:r>
              <a:rPr lang="en" sz="1600">
                <a:solidFill>
                  <a:schemeClr val="dk1"/>
                </a:solidFill>
              </a:rPr>
              <a:t>To install osu!, simply go to the website at </a:t>
            </a:r>
            <a:r>
              <a:rPr lang="en" sz="1600" u="sng">
                <a:solidFill>
                  <a:schemeClr val="accent5"/>
                </a:solidFill>
                <a:hlinkClick r:id="rId4"/>
              </a:rPr>
              <a:t>https://osu.ppy.sh/</a:t>
            </a:r>
            <a:r>
              <a:rPr lang="en" sz="1600">
                <a:solidFill>
                  <a:schemeClr val="dk1"/>
                </a:solidFill>
              </a:rPr>
              <a:t>, and click the download osu! button located to the right of the screen. </a:t>
            </a:r>
            <a:endParaRPr sz="1600">
              <a:solidFill>
                <a:schemeClr val="dk1"/>
              </a:solidFill>
            </a:endParaRPr>
          </a:p>
          <a:p>
            <a:pPr marL="457200" lvl="0" indent="-330200" algn="l" rtl="0">
              <a:spcBef>
                <a:spcPts val="1000"/>
              </a:spcBef>
              <a:spcAft>
                <a:spcPts val="1000"/>
              </a:spcAft>
              <a:buClr>
                <a:srgbClr val="A64D79"/>
              </a:buClr>
              <a:buSzPts val="1600"/>
              <a:buChar char="●"/>
            </a:pPr>
            <a:r>
              <a:rPr lang="en" sz="1600">
                <a:solidFill>
                  <a:schemeClr val="dk1"/>
                </a:solidFill>
              </a:rPr>
              <a:t>You will be taken to the downloads and can install the setup file from there. Then just follow instructions to get started.</a:t>
            </a:r>
            <a:endParaRPr sz="1600">
              <a:solidFill>
                <a:schemeClr val="dk1"/>
              </a:solidFill>
            </a:endParaRPr>
          </a:p>
        </p:txBody>
      </p:sp>
      <p:sp>
        <p:nvSpPr>
          <p:cNvPr id="70" name="Google Shape;70;p15"/>
          <p:cNvSpPr/>
          <p:nvPr/>
        </p:nvSpPr>
        <p:spPr>
          <a:xfrm>
            <a:off x="6084650" y="2108475"/>
            <a:ext cx="1882200" cy="791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Game Summary</a:t>
            </a:r>
            <a:endParaRPr/>
          </a:p>
        </p:txBody>
      </p:sp>
      <p:pic>
        <p:nvPicPr>
          <p:cNvPr id="76" name="Google Shape;76;p16"/>
          <p:cNvPicPr preferRelativeResize="0"/>
          <p:nvPr/>
        </p:nvPicPr>
        <p:blipFill>
          <a:blip r:embed="rId3">
            <a:alphaModFix/>
          </a:blip>
          <a:stretch>
            <a:fillRect/>
          </a:stretch>
        </p:blipFill>
        <p:spPr>
          <a:xfrm>
            <a:off x="6043035" y="1137073"/>
            <a:ext cx="2665251" cy="1998950"/>
          </a:xfrm>
          <a:prstGeom prst="rect">
            <a:avLst/>
          </a:prstGeom>
          <a:noFill/>
          <a:ln>
            <a:noFill/>
          </a:ln>
        </p:spPr>
      </p:pic>
      <p:pic>
        <p:nvPicPr>
          <p:cNvPr id="77" name="Google Shape;77;p16"/>
          <p:cNvPicPr preferRelativeResize="0"/>
          <p:nvPr/>
        </p:nvPicPr>
        <p:blipFill>
          <a:blip r:embed="rId4">
            <a:alphaModFix/>
          </a:blip>
          <a:stretch>
            <a:fillRect/>
          </a:stretch>
        </p:blipFill>
        <p:spPr>
          <a:xfrm>
            <a:off x="4930750" y="2905225"/>
            <a:ext cx="2665251" cy="1998931"/>
          </a:xfrm>
          <a:prstGeom prst="rect">
            <a:avLst/>
          </a:prstGeom>
          <a:noFill/>
          <a:ln>
            <a:noFill/>
          </a:ln>
        </p:spPr>
      </p:pic>
      <p:sp>
        <p:nvSpPr>
          <p:cNvPr id="78" name="Google Shape;78;p16"/>
          <p:cNvSpPr txBox="1">
            <a:spLocks noGrp="1"/>
          </p:cNvSpPr>
          <p:nvPr>
            <p:ph type="body" idx="1"/>
          </p:nvPr>
        </p:nvSpPr>
        <p:spPr>
          <a:xfrm>
            <a:off x="260650" y="1260200"/>
            <a:ext cx="4437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A64D79"/>
              </a:buClr>
              <a:buSzPts val="1800"/>
              <a:buChar char="●"/>
            </a:pPr>
            <a:r>
              <a:rPr lang="en">
                <a:solidFill>
                  <a:schemeClr val="dk1"/>
                </a:solidFill>
              </a:rPr>
              <a:t>There are 4 game modes to choose from, osu! Standard, taiko, mania, and catch the beat (I will cover osu! standard)</a:t>
            </a:r>
            <a:endParaRPr>
              <a:solidFill>
                <a:schemeClr val="dk1"/>
              </a:solidFill>
            </a:endParaRPr>
          </a:p>
          <a:p>
            <a:pPr marL="457200" lvl="0" indent="-342900" algn="l" rtl="0">
              <a:spcBef>
                <a:spcPts val="1000"/>
              </a:spcBef>
              <a:spcAft>
                <a:spcPts val="1000"/>
              </a:spcAft>
              <a:buClr>
                <a:srgbClr val="A64D79"/>
              </a:buClr>
              <a:buSzPts val="1800"/>
              <a:buChar char="●"/>
            </a:pPr>
            <a:r>
              <a:rPr lang="en">
                <a:solidFill>
                  <a:schemeClr val="dk1"/>
                </a:solidFill>
              </a:rPr>
              <a:t>In all essence, osu! is your most basic of basic games. You simply aim your cursor, click circles to the rhythm of songs and score points.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User Interface</a:t>
            </a:r>
            <a:endParaRPr/>
          </a:p>
        </p:txBody>
      </p:sp>
      <p:sp>
        <p:nvSpPr>
          <p:cNvPr id="84" name="Google Shape;84;p17"/>
          <p:cNvSpPr txBox="1">
            <a:spLocks noGrp="1"/>
          </p:cNvSpPr>
          <p:nvPr>
            <p:ph type="body" idx="1"/>
          </p:nvPr>
        </p:nvSpPr>
        <p:spPr>
          <a:xfrm>
            <a:off x="443075" y="1216425"/>
            <a:ext cx="4401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A64D79"/>
              </a:buClr>
              <a:buSzPts val="1800"/>
              <a:buChar char="●"/>
            </a:pPr>
            <a:r>
              <a:rPr lang="en">
                <a:solidFill>
                  <a:schemeClr val="dk1"/>
                </a:solidFill>
              </a:rPr>
              <a:t>The user interface is pretty basic as well, with options such as play, edit, options, and exit.</a:t>
            </a:r>
            <a:endParaRPr>
              <a:solidFill>
                <a:schemeClr val="dk1"/>
              </a:solidFill>
            </a:endParaRPr>
          </a:p>
          <a:p>
            <a:pPr marL="457200" lvl="0" indent="-342900" algn="l" rtl="0">
              <a:spcBef>
                <a:spcPts val="1000"/>
              </a:spcBef>
              <a:spcAft>
                <a:spcPts val="0"/>
              </a:spcAft>
              <a:buClr>
                <a:srgbClr val="A64D79"/>
              </a:buClr>
              <a:buSzPts val="1800"/>
              <a:buChar char="●"/>
            </a:pPr>
            <a:r>
              <a:rPr lang="en">
                <a:solidFill>
                  <a:schemeClr val="dk1"/>
                </a:solidFill>
              </a:rPr>
              <a:t>Once in the play menus, there will be a list of playable maps that you currently have downloaded.</a:t>
            </a:r>
            <a:endParaRPr>
              <a:solidFill>
                <a:schemeClr val="dk1"/>
              </a:solidFill>
            </a:endParaRPr>
          </a:p>
          <a:p>
            <a:pPr marL="457200" lvl="0" indent="-342900" algn="l" rtl="0">
              <a:spcBef>
                <a:spcPts val="1000"/>
              </a:spcBef>
              <a:spcAft>
                <a:spcPts val="1000"/>
              </a:spcAft>
              <a:buClr>
                <a:srgbClr val="A64D79"/>
              </a:buClr>
              <a:buSzPts val="1800"/>
              <a:buChar char="●"/>
            </a:pPr>
            <a:r>
              <a:rPr lang="en">
                <a:solidFill>
                  <a:schemeClr val="dk1"/>
                </a:solidFill>
              </a:rPr>
              <a:t>While it may looks slightly intimidating at first, the levels are simply listed and you can click on any one to start it.</a:t>
            </a:r>
            <a:endParaRPr>
              <a:solidFill>
                <a:schemeClr val="dk1"/>
              </a:solidFill>
            </a:endParaRPr>
          </a:p>
        </p:txBody>
      </p:sp>
      <p:pic>
        <p:nvPicPr>
          <p:cNvPr id="85" name="Google Shape;85;p17"/>
          <p:cNvPicPr preferRelativeResize="0"/>
          <p:nvPr/>
        </p:nvPicPr>
        <p:blipFill>
          <a:blip r:embed="rId3">
            <a:alphaModFix/>
          </a:blip>
          <a:stretch>
            <a:fillRect/>
          </a:stretch>
        </p:blipFill>
        <p:spPr>
          <a:xfrm>
            <a:off x="5019500" y="769625"/>
            <a:ext cx="3059398" cy="2294549"/>
          </a:xfrm>
          <a:prstGeom prst="rect">
            <a:avLst/>
          </a:prstGeom>
          <a:noFill/>
          <a:ln>
            <a:noFill/>
          </a:ln>
        </p:spPr>
      </p:pic>
      <p:pic>
        <p:nvPicPr>
          <p:cNvPr id="86" name="Google Shape;86;p17"/>
          <p:cNvPicPr preferRelativeResize="0"/>
          <p:nvPr/>
        </p:nvPicPr>
        <p:blipFill>
          <a:blip r:embed="rId4">
            <a:alphaModFix/>
          </a:blip>
          <a:stretch>
            <a:fillRect/>
          </a:stretch>
        </p:blipFill>
        <p:spPr>
          <a:xfrm>
            <a:off x="5721825" y="2630100"/>
            <a:ext cx="3059402" cy="22945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Gameplay</a:t>
            </a:r>
            <a:endParaRPr/>
          </a:p>
        </p:txBody>
      </p:sp>
      <p:sp>
        <p:nvSpPr>
          <p:cNvPr id="92" name="Google Shape;92;p18"/>
          <p:cNvSpPr txBox="1">
            <a:spLocks noGrp="1"/>
          </p:cNvSpPr>
          <p:nvPr>
            <p:ph type="body" idx="1"/>
          </p:nvPr>
        </p:nvSpPr>
        <p:spPr>
          <a:xfrm>
            <a:off x="2087800" y="1447175"/>
            <a:ext cx="1412400" cy="647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solidFill>
                  <a:schemeClr val="dk1"/>
                </a:solidFill>
              </a:rPr>
              <a:t>Beginner</a:t>
            </a:r>
            <a:endParaRPr sz="2400">
              <a:solidFill>
                <a:schemeClr val="dk1"/>
              </a:solidFill>
            </a:endParaRPr>
          </a:p>
        </p:txBody>
      </p:sp>
      <p:pic>
        <p:nvPicPr>
          <p:cNvPr id="93" name="Google Shape;93;p18" descr="Note: I forgot to take this off unlisted for 2 months so here ya go.&#10;My first 3 star pass in osu!&#10;Map: https://osu.ppy.sh/b/1395958" title="My First 3 Star Pass In osu!">
            <a:hlinkClick r:id="rId3"/>
          </p:cNvPr>
          <p:cNvPicPr preferRelativeResize="0"/>
          <p:nvPr/>
        </p:nvPicPr>
        <p:blipFill>
          <a:blip r:embed="rId4">
            <a:alphaModFix/>
          </a:blip>
          <a:stretch>
            <a:fillRect/>
          </a:stretch>
        </p:blipFill>
        <p:spPr>
          <a:xfrm>
            <a:off x="1354750" y="2157100"/>
            <a:ext cx="2878500" cy="2158875"/>
          </a:xfrm>
          <a:prstGeom prst="rect">
            <a:avLst/>
          </a:prstGeom>
          <a:noFill/>
          <a:ln>
            <a:noFill/>
          </a:ln>
        </p:spPr>
      </p:pic>
      <p:sp>
        <p:nvSpPr>
          <p:cNvPr id="94" name="Google Shape;94;p18"/>
          <p:cNvSpPr txBox="1">
            <a:spLocks noGrp="1"/>
          </p:cNvSpPr>
          <p:nvPr>
            <p:ph type="body" idx="1"/>
          </p:nvPr>
        </p:nvSpPr>
        <p:spPr>
          <a:xfrm>
            <a:off x="5504650" y="1447175"/>
            <a:ext cx="1893600" cy="647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solidFill>
                  <a:schemeClr val="dk1"/>
                </a:solidFill>
              </a:rPr>
              <a:t>Professional</a:t>
            </a:r>
            <a:endParaRPr sz="2400">
              <a:solidFill>
                <a:schemeClr val="dk1"/>
              </a:solidFill>
            </a:endParaRPr>
          </a:p>
        </p:txBody>
      </p:sp>
      <p:pic>
        <p:nvPicPr>
          <p:cNvPr id="95" name="Google Shape;95;p18" descr="b -- Watch live at https://www.twitch.tv/vaxei_osu" title="Pretender HDDT 98.55% 1818x 1xmiss">
            <a:hlinkClick r:id="rId5"/>
          </p:cNvPr>
          <p:cNvPicPr preferRelativeResize="0"/>
          <p:nvPr/>
        </p:nvPicPr>
        <p:blipFill>
          <a:blip r:embed="rId6">
            <a:alphaModFix/>
          </a:blip>
          <a:stretch>
            <a:fillRect/>
          </a:stretch>
        </p:blipFill>
        <p:spPr>
          <a:xfrm>
            <a:off x="4987675" y="2157100"/>
            <a:ext cx="2927550" cy="215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5547550" y="1494300"/>
            <a:ext cx="3305976" cy="2078250"/>
          </a:xfrm>
          <a:prstGeom prst="rect">
            <a:avLst/>
          </a:prstGeom>
          <a:noFill/>
          <a:ln>
            <a:noFill/>
          </a:ln>
        </p:spPr>
      </p:pic>
      <p:sp>
        <p:nvSpPr>
          <p:cNvPr id="101" name="Google Shape;101;p19"/>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Music and more...</a:t>
            </a:r>
            <a:endParaRPr/>
          </a:p>
        </p:txBody>
      </p:sp>
      <p:sp>
        <p:nvSpPr>
          <p:cNvPr id="102" name="Google Shape;102;p19"/>
          <p:cNvSpPr txBox="1">
            <a:spLocks noGrp="1"/>
          </p:cNvSpPr>
          <p:nvPr>
            <p:ph type="body" idx="1"/>
          </p:nvPr>
        </p:nvSpPr>
        <p:spPr>
          <a:xfrm>
            <a:off x="290475" y="1318275"/>
            <a:ext cx="5337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A64D79"/>
              </a:buClr>
              <a:buSzPts val="1800"/>
              <a:buChar char="●"/>
            </a:pPr>
            <a:r>
              <a:rPr lang="en">
                <a:solidFill>
                  <a:srgbClr val="FFFFFF"/>
                </a:solidFill>
              </a:rPr>
              <a:t>Almost all of osu!’s maps are user uploaded, and uses music not specifically licensed to osu!. This is where it falls into a legal grey area to fair use, as the content is not being used for monetary or illegal usage purposely, but still uploads songs to use from users that don’t own the music.</a:t>
            </a:r>
            <a:endParaRPr>
              <a:solidFill>
                <a:srgbClr val="FFFFFF"/>
              </a:solidFill>
            </a:endParaRPr>
          </a:p>
        </p:txBody>
      </p:sp>
      <p:sp>
        <p:nvSpPr>
          <p:cNvPr id="103" name="Google Shape;103;p19"/>
          <p:cNvSpPr txBox="1">
            <a:spLocks noGrp="1"/>
          </p:cNvSpPr>
          <p:nvPr>
            <p:ph type="body" idx="1"/>
          </p:nvPr>
        </p:nvSpPr>
        <p:spPr>
          <a:xfrm>
            <a:off x="290475" y="3618950"/>
            <a:ext cx="8258100" cy="1415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A64D79"/>
              </a:buClr>
              <a:buSzPts val="1800"/>
              <a:buChar char="●"/>
            </a:pPr>
            <a:r>
              <a:rPr lang="en">
                <a:solidFill>
                  <a:srgbClr val="FFFFFF"/>
                </a:solidFill>
              </a:rPr>
              <a:t>The same with images, users simply use others artwork generally and don’t own it, but are only using it to share their work.</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Good and Bad of osu!</a:t>
            </a:r>
            <a:endParaRPr/>
          </a:p>
        </p:txBody>
      </p:sp>
      <p:sp>
        <p:nvSpPr>
          <p:cNvPr id="109" name="Google Shape;109;p20"/>
          <p:cNvSpPr txBox="1">
            <a:spLocks noGrp="1"/>
          </p:cNvSpPr>
          <p:nvPr>
            <p:ph type="body" idx="1"/>
          </p:nvPr>
        </p:nvSpPr>
        <p:spPr>
          <a:xfrm>
            <a:off x="311700" y="1231700"/>
            <a:ext cx="8520600" cy="298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A64D79"/>
              </a:buClr>
              <a:buSzPts val="1800"/>
              <a:buChar char="●"/>
            </a:pPr>
            <a:r>
              <a:rPr lang="en" b="1">
                <a:solidFill>
                  <a:srgbClr val="A64D79"/>
                </a:solidFill>
              </a:rPr>
              <a:t>Pros:</a:t>
            </a:r>
            <a:r>
              <a:rPr lang="en">
                <a:solidFill>
                  <a:srgbClr val="A64D79"/>
                </a:solidFill>
              </a:rPr>
              <a:t> </a:t>
            </a:r>
            <a:r>
              <a:rPr lang="en">
                <a:solidFill>
                  <a:srgbClr val="FFFFFF"/>
                </a:solidFill>
              </a:rPr>
              <a:t>Simple, easy to learn, lots of competition with leaderboards and scoring. Many active players (10,000+ daily and concurrently) and a large community. Hundreds of thousands of ‘beatmaps’ to play. Completely free!</a:t>
            </a:r>
            <a:endParaRPr>
              <a:solidFill>
                <a:srgbClr val="FFFFFF"/>
              </a:solidFill>
            </a:endParaRPr>
          </a:p>
          <a:p>
            <a:pPr marL="457200" lvl="0" indent="0" algn="l" rtl="0">
              <a:spcBef>
                <a:spcPts val="1600"/>
              </a:spcBef>
              <a:spcAft>
                <a:spcPts val="0"/>
              </a:spcAft>
              <a:buNone/>
            </a:pPr>
            <a:endParaRPr sz="100">
              <a:solidFill>
                <a:srgbClr val="FFFFFF"/>
              </a:solidFill>
            </a:endParaRPr>
          </a:p>
          <a:p>
            <a:pPr marL="457200" lvl="0" indent="-342900" algn="l" rtl="0">
              <a:spcBef>
                <a:spcPts val="1600"/>
              </a:spcBef>
              <a:spcAft>
                <a:spcPts val="0"/>
              </a:spcAft>
              <a:buClr>
                <a:srgbClr val="A64D79"/>
              </a:buClr>
              <a:buSzPts val="1800"/>
              <a:buChar char="●"/>
            </a:pPr>
            <a:r>
              <a:rPr lang="en" b="1">
                <a:solidFill>
                  <a:srgbClr val="A64D79"/>
                </a:solidFill>
              </a:rPr>
              <a:t>Cons:</a:t>
            </a:r>
            <a:r>
              <a:rPr lang="en">
                <a:solidFill>
                  <a:srgbClr val="A64D79"/>
                </a:solidFill>
              </a:rPr>
              <a:t> </a:t>
            </a:r>
            <a:r>
              <a:rPr lang="en">
                <a:solidFill>
                  <a:srgbClr val="FFFFFF"/>
                </a:solidFill>
              </a:rPr>
              <a:t>Too simple, repetitive, possible copyright issues, a lot of anime, too difficult, small team.</a:t>
            </a:r>
            <a:endParaRPr>
              <a:solidFill>
                <a:srgbClr val="FFFFFF"/>
              </a:solidFill>
            </a:endParaRPr>
          </a:p>
        </p:txBody>
      </p:sp>
      <p:pic>
        <p:nvPicPr>
          <p:cNvPr id="110" name="Google Shape;110;p20"/>
          <p:cNvPicPr preferRelativeResize="0"/>
          <p:nvPr/>
        </p:nvPicPr>
        <p:blipFill>
          <a:blip r:embed="rId3">
            <a:alphaModFix/>
          </a:blip>
          <a:stretch>
            <a:fillRect/>
          </a:stretch>
        </p:blipFill>
        <p:spPr>
          <a:xfrm>
            <a:off x="1772363" y="3524900"/>
            <a:ext cx="5599274" cy="119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osu! and	 Rhythm games</a:t>
            </a:r>
            <a:endParaRPr/>
          </a:p>
        </p:txBody>
      </p:sp>
      <p:sp>
        <p:nvSpPr>
          <p:cNvPr id="116" name="Google Shape;116;p21"/>
          <p:cNvSpPr txBox="1">
            <a:spLocks noGrp="1"/>
          </p:cNvSpPr>
          <p:nvPr>
            <p:ph type="body" idx="1"/>
          </p:nvPr>
        </p:nvSpPr>
        <p:spPr>
          <a:xfrm>
            <a:off x="3322800" y="1365213"/>
            <a:ext cx="5509500" cy="29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When comparing the two; osu! isn’t too similar to most other rhythm games. </a:t>
            </a:r>
            <a:endParaRPr>
              <a:solidFill>
                <a:srgbClr val="FFFFFF"/>
              </a:solidFill>
            </a:endParaRPr>
          </a:p>
          <a:p>
            <a:pPr marL="0" lvl="0" indent="0" algn="l" rtl="0">
              <a:spcBef>
                <a:spcPts val="1600"/>
              </a:spcBef>
              <a:spcAft>
                <a:spcPts val="0"/>
              </a:spcAft>
              <a:buNone/>
            </a:pPr>
            <a:endParaRPr sz="700"/>
          </a:p>
          <a:p>
            <a:pPr marL="457200" lvl="0" indent="-342900" algn="l" rtl="0">
              <a:spcBef>
                <a:spcPts val="1600"/>
              </a:spcBef>
              <a:spcAft>
                <a:spcPts val="0"/>
              </a:spcAft>
              <a:buClr>
                <a:srgbClr val="A64D79"/>
              </a:buClr>
              <a:buSzPts val="1800"/>
              <a:buChar char="●"/>
            </a:pPr>
            <a:r>
              <a:rPr lang="en">
                <a:solidFill>
                  <a:srgbClr val="A64D79"/>
                </a:solidFill>
              </a:rPr>
              <a:t>osu!: </a:t>
            </a:r>
            <a:r>
              <a:rPr lang="en">
                <a:solidFill>
                  <a:srgbClr val="FFFFFF"/>
                </a:solidFill>
              </a:rPr>
              <a:t>Multiplayer, online leaderboards, ranking system, user content.</a:t>
            </a:r>
            <a:endParaRPr>
              <a:solidFill>
                <a:srgbClr val="FFFFFF"/>
              </a:solidFill>
            </a:endParaRPr>
          </a:p>
          <a:p>
            <a:pPr marL="457200" lvl="0" indent="0" algn="l" rtl="0">
              <a:spcBef>
                <a:spcPts val="1600"/>
              </a:spcBef>
              <a:spcAft>
                <a:spcPts val="0"/>
              </a:spcAft>
              <a:buNone/>
            </a:pPr>
            <a:endParaRPr sz="100"/>
          </a:p>
          <a:p>
            <a:pPr marL="457200" lvl="0" indent="-342900" algn="l" rtl="0">
              <a:spcBef>
                <a:spcPts val="1600"/>
              </a:spcBef>
              <a:spcAft>
                <a:spcPts val="0"/>
              </a:spcAft>
              <a:buClr>
                <a:srgbClr val="A64D79"/>
              </a:buClr>
              <a:buSzPts val="1800"/>
              <a:buChar char="●"/>
            </a:pPr>
            <a:r>
              <a:rPr lang="en">
                <a:solidFill>
                  <a:srgbClr val="A64D79"/>
                </a:solidFill>
              </a:rPr>
              <a:t>Most rhythm games: </a:t>
            </a:r>
            <a:r>
              <a:rPr lang="en">
                <a:solidFill>
                  <a:srgbClr val="FFFFFF"/>
                </a:solidFill>
              </a:rPr>
              <a:t>licensed music, only music based gameplay, single-player paid.</a:t>
            </a:r>
            <a:endParaRPr>
              <a:solidFill>
                <a:srgbClr val="FFFFFF"/>
              </a:solidFill>
            </a:endParaRPr>
          </a:p>
        </p:txBody>
      </p:sp>
      <p:pic>
        <p:nvPicPr>
          <p:cNvPr id="117" name="Google Shape;117;p21"/>
          <p:cNvPicPr preferRelativeResize="0"/>
          <p:nvPr/>
        </p:nvPicPr>
        <p:blipFill>
          <a:blip r:embed="rId3">
            <a:alphaModFix/>
          </a:blip>
          <a:stretch>
            <a:fillRect/>
          </a:stretch>
        </p:blipFill>
        <p:spPr>
          <a:xfrm>
            <a:off x="260675" y="1669775"/>
            <a:ext cx="3007925" cy="2598551"/>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668</Words>
  <Application>Microsoft Office PowerPoint</Application>
  <PresentationFormat>On-screen Show (16:9)</PresentationFormat>
  <Paragraphs>42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Dark</vt:lpstr>
      <vt:lpstr>osu! Game Review</vt:lpstr>
      <vt:lpstr>Basic Information</vt:lpstr>
      <vt:lpstr>Installation</vt:lpstr>
      <vt:lpstr>Game Summary</vt:lpstr>
      <vt:lpstr>User Interface</vt:lpstr>
      <vt:lpstr>Gameplay</vt:lpstr>
      <vt:lpstr>Music and more...</vt:lpstr>
      <vt:lpstr>Good and Bad of osu!</vt:lpstr>
      <vt:lpstr>osu! and  Rhythm games</vt:lpstr>
      <vt:lpstr>Design and Audience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osu! Game Review</dc:title>
  <cp:lastModifiedBy>bmaxim</cp:lastModifiedBy>
  <cp:revision>1</cp:revision>
  <dcterms:modified xsi:type="dcterms:W3CDTF">2019-09-19T21:32:50Z</dcterms:modified>
</cp:coreProperties>
</file>