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55" d="100"/>
          <a:sy n="55" d="100"/>
        </p:scale>
        <p:origin x="6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923F103-BC34-4FE4-A40E-EDDEECFDA5D0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6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9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0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6324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4784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9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13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82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6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57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5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3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81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7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2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7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127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ugnm_thR-t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www.happywars.net/en/beginners_guid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s://www.lifewire.com/types-of-ram-415071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E9FBB-57DF-4B69-8C42-4FDCD9995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2378667"/>
            <a:ext cx="8825658" cy="1050333"/>
          </a:xfrm>
        </p:spPr>
        <p:txBody>
          <a:bodyPr/>
          <a:lstStyle/>
          <a:p>
            <a:r>
              <a:rPr lang="en-US" dirty="0"/>
              <a:t>CIS 487 GAME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24677-9959-427E-AE25-D20A3226EE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Hassan Harajly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EF7208-4791-4A9D-B40A-DB2EBAA80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2"/>
    </mc:Choice>
    <mc:Fallback>
      <p:transition spd="slow" advTm="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0190B-0497-4E5A-9390-517405B2E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B8892-6EAA-476A-BA0A-1703C8794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Music is developed by Toy logic Inc.</a:t>
            </a:r>
          </a:p>
          <a:p>
            <a:r>
              <a:rPr lang="en-US" dirty="0"/>
              <a:t>Has many different sound tracks based on map and if you’re in the main menu.</a:t>
            </a:r>
          </a:p>
          <a:p>
            <a:r>
              <a:rPr lang="en-US" dirty="0">
                <a:hlinkClick r:id="rId4"/>
              </a:rPr>
              <a:t>https://www.youtube.com/watch?v=ugnm_thR-ts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854A89-3841-4C87-8AEC-3BD22C142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6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57"/>
    </mc:Choice>
    <mc:Fallback>
      <p:transition spd="slow" advTm="20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EDDC-ECFA-4C31-A7DC-6F54A5145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824A3-9659-4806-8B1A-6ACC7ECC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5915371" cy="3541714"/>
          </a:xfrm>
        </p:spPr>
        <p:txBody>
          <a:bodyPr/>
          <a:lstStyle/>
          <a:p>
            <a:r>
              <a:rPr lang="en-US" dirty="0"/>
              <a:t>Website contains an online tutorial </a:t>
            </a:r>
          </a:p>
          <a:p>
            <a:r>
              <a:rPr lang="en-US" dirty="0">
                <a:hlinkClick r:id="rId4"/>
              </a:rPr>
              <a:t>https://www.happywars.net/en/beginners_guide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D358E-9A07-4B93-864C-B6E8502782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823" y="1789810"/>
            <a:ext cx="4878725" cy="506819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B80E6A6-C6D3-43DE-9B22-47E271B2D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0"/>
    </mc:Choice>
    <mc:Fallback>
      <p:transition spd="slow" advTm="18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E89D-EB22-4D0A-9687-B0B0D0E9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1C7EE-94F8-491B-B583-FF53E2B94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Player is idle during gameplay the character begins dancing until the player begins playing again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E5B8EF-79B2-46B1-B7B2-BF9885326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70"/>
    </mc:Choice>
    <mc:Fallback>
      <p:transition spd="slow" advTm="2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1EAA-6350-4378-A492-6FAE88D4B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618518"/>
            <a:ext cx="9905998" cy="1478570"/>
          </a:xfrm>
        </p:spPr>
        <p:txBody>
          <a:bodyPr/>
          <a:lstStyle/>
          <a:p>
            <a:r>
              <a:rPr lang="en-US" dirty="0"/>
              <a:t>Bugs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17DB6-FEB0-47BF-A306-D7D5E39DF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Match making server occasionally disconnects making gameplay frustrating.</a:t>
            </a:r>
          </a:p>
          <a:p>
            <a:r>
              <a:rPr lang="en-US" dirty="0"/>
              <a:t>rarely enemy hits aren’t registered.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060ABA-4A01-4A80-A815-C212BF733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6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6"/>
    </mc:Choice>
    <mc:Fallback>
      <p:transition spd="slow" advTm="34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ADD1-761E-4748-92F0-D1555C34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8B483-D6BC-42D8-9170-9DA4F07D8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608513"/>
          </a:xfrm>
        </p:spPr>
        <p:txBody>
          <a:bodyPr>
            <a:normAutofit/>
          </a:bodyPr>
          <a:lstStyle/>
          <a:p>
            <a:r>
              <a:rPr lang="en-US" dirty="0"/>
              <a:t>The reason this game is fun is the freedom of the gameplay, for example some abilities can knock an enemy character across the map. Not many limiting factors like walls.</a:t>
            </a:r>
          </a:p>
          <a:p>
            <a:r>
              <a:rPr lang="en-US" dirty="0"/>
              <a:t>The game isn’t fun when the lobby is filled with AI bots because they aren’t as intelligent and difficult like normal players.</a:t>
            </a:r>
          </a:p>
          <a:p>
            <a:r>
              <a:rPr lang="en-US" dirty="0"/>
              <a:t>It doesn’t compare well to other games in its genre.</a:t>
            </a:r>
          </a:p>
          <a:p>
            <a:r>
              <a:rPr lang="en-US" dirty="0"/>
              <a:t>The connection issues coupled with the AI bots can ruin a game easily. Where most successful online games don’t usually have connection problems, and a low player base.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E195E3-4B80-4CBD-80E4-1DBC73CDD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80"/>
    </mc:Choice>
    <mc:Fallback>
      <p:transition spd="slow" advTm="9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5DB5-B794-4726-880D-6141289A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Review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648B8-D0CB-4108-B2C5-3EB7BC6B0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appropriate audience is the average teenage kid and beyond.</a:t>
            </a:r>
          </a:p>
          <a:p>
            <a:r>
              <a:rPr lang="en-US" dirty="0"/>
              <a:t>There is a flaw in the game where an attack on enemies doesn’t register sometimes.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8F41E1-F092-4225-BCE5-C6CB2F99A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66"/>
    </mc:Choice>
    <mc:Fallback>
      <p:transition spd="slow" advTm="3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2CA17-D2B7-4218-A4F2-84CE2566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E2E55-A33B-4A84-93EE-DD552D794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53592"/>
            <a:ext cx="9905999" cy="44033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game is worth downloading if you have a existing Xbox live membership since its free with it.</a:t>
            </a:r>
          </a:p>
          <a:p>
            <a:r>
              <a:rPr lang="en-US" dirty="0"/>
              <a:t>The game can be improved by ramping up marketing for the game and increasing the player base, and fixing the various weaknesses.</a:t>
            </a:r>
          </a:p>
          <a:p>
            <a:r>
              <a:rPr lang="en-US" dirty="0"/>
              <a:t>Weaknesses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Poor connectivity.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Low player base.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Lack of balance in gameplay due to veteran players holding an advantage over new players.</a:t>
            </a:r>
          </a:p>
          <a:p>
            <a:endParaRPr lang="en-US" dirty="0"/>
          </a:p>
          <a:p>
            <a:r>
              <a:rPr lang="en-US" dirty="0"/>
              <a:t>Strengths: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Fun when working correctly.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Immersive multiplayer gameplay.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Great graphics and sound tracks.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EC9AC4-E093-4A2A-95A0-17C68CC21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11"/>
    </mc:Choice>
    <mc:Fallback>
      <p:transition spd="slow" advTm="4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EFB57-EDF5-4F8A-BCBB-C3A7EFF1B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comical multiplayer action game developed by </a:t>
            </a:r>
            <a:r>
              <a:rPr lang="en-US" sz="3200" dirty="0" err="1"/>
              <a:t>Toylogic</a:t>
            </a:r>
            <a:r>
              <a:rPr lang="en-US" sz="3200" dirty="0"/>
              <a:t> Inc.</a:t>
            </a:r>
          </a:p>
          <a:p>
            <a:r>
              <a:rPr lang="en-US" sz="3200" dirty="0"/>
              <a:t>Developed for the Xbox One/Xbox 360 platform.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BF6D5-AAF4-4A13-AB8C-3148C7A1D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92" y="245365"/>
            <a:ext cx="8040347" cy="164286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4FCED1-46B0-4FB8-A12B-38AC2626D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3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6"/>
    </mc:Choice>
    <mc:Fallback>
      <p:transition spd="slow" advTm="1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FC61-021D-440B-A64F-A2AE7F2E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81993"/>
            <a:ext cx="9905998" cy="1478570"/>
          </a:xfrm>
        </p:spPr>
        <p:txBody>
          <a:bodyPr/>
          <a:lstStyle/>
          <a:p>
            <a:r>
              <a:rPr lang="en-US" dirty="0"/>
              <a:t>System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F59C8-26EC-4346-816C-F684BDCE4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477129"/>
            <a:ext cx="9905999" cy="519887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The game is only playable on Xbox one or Xbox 360 </a:t>
            </a:r>
          </a:p>
          <a:p>
            <a:r>
              <a:rPr lang="en-US" b="1" dirty="0"/>
              <a:t>Xbox360(minimum required hardware)</a:t>
            </a:r>
          </a:p>
          <a:p>
            <a:r>
              <a:rPr lang="en-US" b="1" dirty="0"/>
              <a:t>Custom ATI Graphics Processor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500 MHz processor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10MB of embedded </a:t>
            </a:r>
            <a:r>
              <a:rPr lang="en-US" dirty="0">
                <a:hlinkClick r:id="rId4"/>
              </a:rPr>
              <a:t>DRAM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48-way parallel floating-point dynamically scheduled shader pipelines</a:t>
            </a:r>
            <a:endParaRPr lang="en-US" b="1" dirty="0"/>
          </a:p>
          <a:p>
            <a:r>
              <a:rPr lang="en-US" b="1" dirty="0"/>
              <a:t>Custom IBM Power PC-Based CPU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Three symmetrical cores running at 3.2 GHz each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Two hardware threads per core, six hardware threads total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VMX-128 vector unit per core, three total</a:t>
            </a:r>
            <a:endParaRPr lang="en-US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128 VMX-128 registers per hardware thread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1MB L2 cache</a:t>
            </a:r>
            <a:endParaRPr lang="en-US" b="1" dirty="0"/>
          </a:p>
          <a:p>
            <a:pPr marL="457200" lvl="1" indent="0">
              <a:buNone/>
            </a:pPr>
            <a:endParaRPr lang="en-US" b="1" dirty="0"/>
          </a:p>
          <a:p>
            <a:pPr marL="457200" lvl="1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01E28E-7AE6-4AC5-9C2D-E0A3AE3BC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7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84"/>
    </mc:Choice>
    <mc:Fallback>
      <p:transition spd="slow" advTm="5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F2628-A992-4C8A-9FAE-6D30F9CA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8753-892C-4089-A3A0-2ECA71CFC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Game is free but requires a </a:t>
            </a:r>
            <a:r>
              <a:rPr lang="en-US" dirty="0" err="1"/>
              <a:t>xbox</a:t>
            </a:r>
            <a:r>
              <a:rPr lang="en-US" dirty="0"/>
              <a:t> live membership $9.99/month to play</a:t>
            </a:r>
          </a:p>
          <a:p>
            <a:r>
              <a:rPr lang="en-US" dirty="0"/>
              <a:t>Xbox live membership includes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Multiplayer Gaming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Get 2-4 free games to play every month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Save up to 50-75% store discounts on Xbox One Games.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19214D6-DF26-4F26-9C9B-6A3AD49A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5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54"/>
    </mc:Choice>
    <mc:Fallback>
      <p:transition spd="slow" advTm="4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9088-863D-406C-8D81-B314206CB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944F2-B7F2-4751-ACFD-56DDB3241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Multiplayer mode puts the user into one of 2 teams of </a:t>
            </a:r>
            <a:r>
              <a:rPr lang="en-US" dirty="0" err="1"/>
              <a:t>upto</a:t>
            </a:r>
            <a:r>
              <a:rPr lang="en-US" dirty="0"/>
              <a:t> 15 players that battle each other in order to destroy the enemies castle. </a:t>
            </a:r>
          </a:p>
          <a:p>
            <a:r>
              <a:rPr lang="en-US" dirty="0"/>
              <a:t>The players can choose from three classes:  warrior, mage, and cleric.</a:t>
            </a:r>
          </a:p>
          <a:p>
            <a:r>
              <a:rPr lang="en-US" dirty="0"/>
              <a:t>Each class has its unique ability and </a:t>
            </a:r>
            <a:r>
              <a:rPr lang="en-US" dirty="0" err="1"/>
              <a:t>and</a:t>
            </a:r>
            <a:r>
              <a:rPr lang="en-US" dirty="0"/>
              <a:t> as the player levels up through killing enemies, the player gets more abilities.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5F8E7E-A355-4CFC-9B7D-63DE968DB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2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22"/>
    </mc:Choice>
    <mc:Fallback>
      <p:transition spd="slow" advTm="4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D14B-9637-43B1-9852-6B552BCB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7FB83-4695-4081-BF57-79B20BC5D40A}"/>
              </a:ext>
            </a:extLst>
          </p:cNvPr>
          <p:cNvSpPr txBox="1"/>
          <p:nvPr/>
        </p:nvSpPr>
        <p:spPr>
          <a:xfrm>
            <a:off x="653143" y="2097088"/>
            <a:ext cx="47026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Bottom Right menu shows the user which abilities are ready to be used or are on cool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Top left corner shows health left and mana left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Navigation Menu in top right corner</a:t>
            </a:r>
          </a:p>
        </p:txBody>
      </p:sp>
      <p:pic>
        <p:nvPicPr>
          <p:cNvPr id="1028" name="Picture 4" descr="Image result for happy wars">
            <a:extLst>
              <a:ext uri="{FF2B5EF4-FFF2-40B4-BE49-F238E27FC236}">
                <a16:creationId xmlns:a16="http://schemas.microsoft.com/office/drawing/2014/main" id="{4F322953-B5D0-4D56-8475-E06F76FE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1" y="1514248"/>
            <a:ext cx="6826971" cy="382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282C7E0-3365-430D-923E-1799D6026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2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9"/>
    </mc:Choice>
    <mc:Fallback>
      <p:transition spd="slow" advTm="3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BF98B-E684-402B-BB5D-8776D4A9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Gameplay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C0316-34D7-42D8-83A1-B1A40303E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4145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Player moves their character with the joy sticks on </a:t>
            </a:r>
            <a:r>
              <a:rPr lang="en-US" dirty="0" err="1"/>
              <a:t>xbox</a:t>
            </a:r>
            <a:r>
              <a:rPr lang="en-US" dirty="0"/>
              <a:t> remote</a:t>
            </a:r>
          </a:p>
          <a:p>
            <a:r>
              <a:rPr lang="en-US" dirty="0"/>
              <a:t>Use </a:t>
            </a:r>
            <a:r>
              <a:rPr lang="en-US" dirty="0" err="1"/>
              <a:t>a,b,y</a:t>
            </a:r>
            <a:r>
              <a:rPr lang="en-US" dirty="0"/>
              <a:t> buttons on </a:t>
            </a:r>
            <a:r>
              <a:rPr lang="en-US" dirty="0" err="1"/>
              <a:t>xbox</a:t>
            </a:r>
            <a:r>
              <a:rPr lang="en-US" dirty="0"/>
              <a:t> remote to launch </a:t>
            </a:r>
            <a:r>
              <a:rPr lang="en-US" dirty="0" err="1"/>
              <a:t>abilitys</a:t>
            </a:r>
            <a:r>
              <a:rPr lang="en-US" dirty="0"/>
              <a:t> against enemies to damage them.</a:t>
            </a:r>
          </a:p>
          <a:p>
            <a:r>
              <a:rPr lang="en-US" dirty="0"/>
              <a:t>You can also use abilities on structures such as turrets and castle doors to deal damage to the structure. </a:t>
            </a:r>
          </a:p>
          <a:p>
            <a:r>
              <a:rPr lang="en-US" dirty="0"/>
              <a:t>When a player dies they respawn at the designated spawn point.</a:t>
            </a:r>
          </a:p>
          <a:p>
            <a:r>
              <a:rPr lang="en-US" dirty="0"/>
              <a:t>When the players break down the castle the enemy players stop respawning</a:t>
            </a:r>
          </a:p>
          <a:p>
            <a:r>
              <a:rPr lang="en-US" dirty="0"/>
              <a:t>While players advance throughout the map they may build towers that deal damage to enemy players.</a:t>
            </a:r>
          </a:p>
          <a:p>
            <a:r>
              <a:rPr lang="en-US" dirty="0"/>
              <a:t>These towers can be destroyed by enemies</a:t>
            </a:r>
          </a:p>
          <a:p>
            <a:r>
              <a:rPr lang="en-US" dirty="0"/>
              <a:t>The objective is won when the enemies castle is destroyed.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6AB507-C56F-4EB5-9F65-41401CB8A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6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78"/>
    </mc:Choice>
    <mc:Fallback>
      <p:transition spd="slow" advTm="8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945A7-8143-4058-B3FA-1761B28E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Play Problems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98C9-64A1-4D30-A20E-824ACAB0F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match making the game doesn’t wait for the teams to be filled with real players, after a certain amount of time in a lobby the game fills the teams with AI players that replace real players due to a low player base.</a:t>
            </a:r>
          </a:p>
          <a:p>
            <a:r>
              <a:rPr lang="en-US" dirty="0"/>
              <a:t>The game favors veteran players over new players due to the ability to buy weapons based on points gained during gameplay.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C6677C-A6B2-451A-A324-7BB9C93F3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3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465"/>
    </mc:Choice>
    <mc:Fallback>
      <p:transition spd="slow" advTm="7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042B-4A46-4C0E-950C-40C1EA599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FCDAF-5B7B-48CE-926A-5ABFE90E0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3851502" cy="3541714"/>
          </a:xfrm>
        </p:spPr>
        <p:txBody>
          <a:bodyPr/>
          <a:lstStyle/>
          <a:p>
            <a:r>
              <a:rPr lang="en-US" dirty="0"/>
              <a:t>Comical art work </a:t>
            </a:r>
          </a:p>
          <a:p>
            <a:r>
              <a:rPr lang="en-US" dirty="0"/>
              <a:t>The game developers have a design contest sometimes where players design new items and characters.</a:t>
            </a:r>
          </a:p>
        </p:txBody>
      </p:sp>
      <p:pic>
        <p:nvPicPr>
          <p:cNvPr id="2052" name="Picture 4" descr="Image result for happy wars artwork">
            <a:extLst>
              <a:ext uri="{FF2B5EF4-FFF2-40B4-BE49-F238E27FC236}">
                <a16:creationId xmlns:a16="http://schemas.microsoft.com/office/drawing/2014/main" id="{B185F09E-602E-4506-ABD3-7560BF98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15" y="1066799"/>
            <a:ext cx="5812971" cy="435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A0DE11-84BA-4856-B6B2-5F4C10F87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4"/>
    </mc:Choice>
    <mc:Fallback>
      <p:transition spd="slow" advTm="20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149</TotalTime>
  <Words>698</Words>
  <Application>Microsoft Office PowerPoint</Application>
  <PresentationFormat>Widescreen</PresentationFormat>
  <Paragraphs>82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Tw Cen MT</vt:lpstr>
      <vt:lpstr>Wingdings</vt:lpstr>
      <vt:lpstr>Circuit</vt:lpstr>
      <vt:lpstr>CIS 487 GAME REVIEW</vt:lpstr>
      <vt:lpstr>PowerPoint Presentation</vt:lpstr>
      <vt:lpstr>System Requirements</vt:lpstr>
      <vt:lpstr>Price </vt:lpstr>
      <vt:lpstr>Game description</vt:lpstr>
      <vt:lpstr>User Interface</vt:lpstr>
      <vt:lpstr>Gameplay </vt:lpstr>
      <vt:lpstr>Game Play Problems  </vt:lpstr>
      <vt:lpstr>Art Work</vt:lpstr>
      <vt:lpstr>Music </vt:lpstr>
      <vt:lpstr>Manual</vt:lpstr>
      <vt:lpstr>Special Features</vt:lpstr>
      <vt:lpstr>Bugs </vt:lpstr>
      <vt:lpstr>Game Review</vt:lpstr>
      <vt:lpstr>Game Review continued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 487 GAME REVIEW</dc:title>
  <dc:creator>13139784945</dc:creator>
  <cp:lastModifiedBy>13139784945</cp:lastModifiedBy>
  <cp:revision>15</cp:revision>
  <dcterms:created xsi:type="dcterms:W3CDTF">2019-09-17T17:32:35Z</dcterms:created>
  <dcterms:modified xsi:type="dcterms:W3CDTF">2019-09-17T20:01:53Z</dcterms:modified>
</cp:coreProperties>
</file>