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>
        <p:scale>
          <a:sx n="75" d="100"/>
          <a:sy n="75" d="100"/>
        </p:scale>
        <p:origin x="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3216-6352-4BA2-9C10-80F3506129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Kingdom hearts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B944AD-16D8-442B-9C9E-195CEF1B20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Maxx Achtman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969DF-ADBE-4235-A6DA-69A438F28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315" y="457199"/>
            <a:ext cx="3856675" cy="546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7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02B27-527D-4FD7-9970-3C7D029C5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DCC88-6A5F-4809-9449-E99A49692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/>
          <a:lstStyle/>
          <a:p>
            <a:r>
              <a:rPr lang="en-US" dirty="0"/>
              <a:t>Kingdom Hearts</a:t>
            </a:r>
          </a:p>
          <a:p>
            <a:r>
              <a:rPr lang="en-US" dirty="0"/>
              <a:t>Made by Square </a:t>
            </a:r>
            <a:r>
              <a:rPr lang="en-US" dirty="0" err="1"/>
              <a:t>Enix</a:t>
            </a:r>
            <a:r>
              <a:rPr lang="en-US" dirty="0"/>
              <a:t> and directed by Tetsuya Nomura</a:t>
            </a:r>
          </a:p>
          <a:p>
            <a:r>
              <a:rPr lang="en-US" dirty="0"/>
              <a:t>RPG</a:t>
            </a:r>
          </a:p>
          <a:p>
            <a:r>
              <a:rPr lang="en-US" dirty="0"/>
              <a:t>$8 as of today according to sources</a:t>
            </a:r>
          </a:p>
          <a:p>
            <a:r>
              <a:rPr lang="en-US" dirty="0"/>
              <a:t>294 </a:t>
            </a:r>
            <a:r>
              <a:rPr lang="en-US" dirty="0" err="1"/>
              <a:t>Mhz</a:t>
            </a:r>
            <a:r>
              <a:rPr lang="en-US" dirty="0"/>
              <a:t> processor, 32 MB Ram, GPU clocked at 147 </a:t>
            </a:r>
            <a:r>
              <a:rPr lang="en-US" dirty="0" err="1"/>
              <a:t>Mhz</a:t>
            </a:r>
            <a:r>
              <a:rPr lang="en-US" dirty="0"/>
              <a:t>, 4MB video RAM</a:t>
            </a:r>
          </a:p>
          <a:p>
            <a:r>
              <a:rPr lang="en-US" dirty="0"/>
              <a:t>PlayStation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7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78F35-CC00-4EB0-84B9-7010DDE83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/ Story Line / Player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07524-C1ED-441B-B0B1-BAB9FEEB8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boy on an island whose world gets engulfed by darkness.  Need to save the worlds</a:t>
            </a:r>
          </a:p>
          <a:p>
            <a:r>
              <a:rPr lang="en-US" dirty="0"/>
              <a:t>Adventure to Disney worlds</a:t>
            </a:r>
          </a:p>
        </p:txBody>
      </p:sp>
      <p:pic>
        <p:nvPicPr>
          <p:cNvPr id="7" name="Picture 6" descr="A picture containing yellow, toy, LEGO, person&#10;&#10;Description automatically generated">
            <a:extLst>
              <a:ext uri="{FF2B5EF4-FFF2-40B4-BE49-F238E27FC236}">
                <a16:creationId xmlns:a16="http://schemas.microsoft.com/office/drawing/2014/main" id="{67D7DEB0-6C07-44C1-A278-F792465BC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273" y="2910469"/>
            <a:ext cx="2701986" cy="394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4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1CB32-0738-45C2-944F-7F5AEE01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/ User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BBDFF-BC87-4767-A4F9-255965E28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 ran on the PlayStation 2</a:t>
            </a:r>
          </a:p>
          <a:p>
            <a:r>
              <a:rPr lang="en-US" dirty="0"/>
              <a:t>HUD that shows magic and health</a:t>
            </a:r>
          </a:p>
          <a:p>
            <a:r>
              <a:rPr lang="en-US" dirty="0"/>
              <a:t>Menu options for equipment, items, controller changes, etc.</a:t>
            </a:r>
          </a:p>
        </p:txBody>
      </p:sp>
      <p:pic>
        <p:nvPicPr>
          <p:cNvPr id="5" name="Picture 4" descr="A screenshot of a flat screen television&#10;&#10;Description automatically generated">
            <a:extLst>
              <a:ext uri="{FF2B5EF4-FFF2-40B4-BE49-F238E27FC236}">
                <a16:creationId xmlns:a16="http://schemas.microsoft.com/office/drawing/2014/main" id="{80EFCECC-9FBE-46F2-849C-3113F4DF4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34" y="3937001"/>
            <a:ext cx="4481689" cy="2607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32482-EFCF-42C6-BAD1-DB04C5B2F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533" y="3876413"/>
            <a:ext cx="4721576" cy="260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2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4334D-B70C-4D3E-B872-A2453059A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1801953"/>
          </a:xfrm>
        </p:spPr>
        <p:txBody>
          <a:bodyPr>
            <a:normAutofit/>
          </a:bodyPr>
          <a:lstStyle/>
          <a:p>
            <a:r>
              <a:rPr lang="en-US" dirty="0"/>
              <a:t>Game Play / Scoring / artwork / Sound and music / special features / manual / bugs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4268A-EB95-4B23-9F64-51236FBAE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989996"/>
          </a:xfrm>
        </p:spPr>
        <p:txBody>
          <a:bodyPr>
            <a:normAutofit/>
          </a:bodyPr>
          <a:lstStyle/>
          <a:p>
            <a:r>
              <a:rPr lang="en-US" dirty="0"/>
              <a:t>Platforming mixed with RPG open world fighting</a:t>
            </a:r>
          </a:p>
          <a:p>
            <a:r>
              <a:rPr lang="en-US" dirty="0"/>
              <a:t>“Scoring” is leveling up</a:t>
            </a:r>
          </a:p>
          <a:p>
            <a:r>
              <a:rPr lang="en-US" dirty="0"/>
              <a:t>Cartoon / animated design.</a:t>
            </a:r>
          </a:p>
          <a:p>
            <a:r>
              <a:rPr lang="en-US" dirty="0"/>
              <a:t>Orchestral soundtrack that sets the mood in the game</a:t>
            </a:r>
          </a:p>
          <a:p>
            <a:r>
              <a:rPr lang="en-US" dirty="0"/>
              <a:t>N/A</a:t>
            </a:r>
          </a:p>
          <a:p>
            <a:r>
              <a:rPr lang="en-US" dirty="0"/>
              <a:t>Attached in the case of the game</a:t>
            </a:r>
          </a:p>
          <a:p>
            <a:r>
              <a:rPr lang="en-US" dirty="0"/>
              <a:t>Not found while playing the game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9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495BD-C18A-4946-85C6-05931A34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9F875-7CB7-4D07-85B5-5E55A3436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story is incredible</a:t>
            </a:r>
          </a:p>
          <a:p>
            <a:r>
              <a:rPr lang="en-US" dirty="0"/>
              <a:t>Characters are memorable</a:t>
            </a:r>
          </a:p>
          <a:p>
            <a:r>
              <a:rPr lang="en-US" dirty="0"/>
              <a:t>Camera controls are awful</a:t>
            </a:r>
          </a:p>
          <a:p>
            <a:r>
              <a:rPr lang="en-US" dirty="0"/>
              <a:t>Some dialog comes off as very cheesy</a:t>
            </a:r>
          </a:p>
          <a:p>
            <a:r>
              <a:rPr lang="en-US" dirty="0"/>
              <a:t>It is different in terms of RPGs at the time</a:t>
            </a:r>
          </a:p>
          <a:p>
            <a:r>
              <a:rPr lang="en-US" dirty="0"/>
              <a:t>Better because it puts two different entities that never thought possible of blending</a:t>
            </a:r>
          </a:p>
        </p:txBody>
      </p:sp>
    </p:spTree>
    <p:extLst>
      <p:ext uri="{BB962C8B-B14F-4D97-AF65-F5344CB8AC3E}">
        <p14:creationId xmlns:p14="http://schemas.microsoft.com/office/powerpoint/2010/main" val="319595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E8F68-DBA5-4F61-9F47-DFE0C43F8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</a:t>
            </a:r>
            <a:r>
              <a:rPr lang="en-US"/>
              <a:t>review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4AE13-BA35-49EE-9EE1-7DC338C3D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ages can enjoy the game</a:t>
            </a:r>
          </a:p>
          <a:p>
            <a:r>
              <a:rPr lang="en-US" dirty="0"/>
              <a:t>Lip dub to the American audience is relevant</a:t>
            </a:r>
          </a:p>
          <a:p>
            <a:r>
              <a:rPr lang="en-US" dirty="0"/>
              <a:t>Voice movements in general with less rendered characters are more obvious</a:t>
            </a:r>
          </a:p>
        </p:txBody>
      </p:sp>
    </p:spTree>
    <p:extLst>
      <p:ext uri="{BB962C8B-B14F-4D97-AF65-F5344CB8AC3E}">
        <p14:creationId xmlns:p14="http://schemas.microsoft.com/office/powerpoint/2010/main" val="40818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CDC9F-4E62-490B-BA8A-EA95E4F73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1467F-C260-4229-AD84-319060E10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gameplay</a:t>
            </a:r>
          </a:p>
          <a:p>
            <a:r>
              <a:rPr lang="en-US" dirty="0"/>
              <a:t>Compelling story</a:t>
            </a:r>
          </a:p>
          <a:p>
            <a:r>
              <a:rPr lang="en-US" dirty="0"/>
              <a:t>Memorable characters</a:t>
            </a:r>
          </a:p>
          <a:p>
            <a:r>
              <a:rPr lang="en-US" dirty="0"/>
              <a:t>Camera controls are bad</a:t>
            </a:r>
          </a:p>
          <a:p>
            <a:r>
              <a:rPr lang="en-US" dirty="0" err="1"/>
              <a:t>Cheezy</a:t>
            </a:r>
            <a:r>
              <a:rPr lang="en-US" dirty="0"/>
              <a:t> commentary at times</a:t>
            </a:r>
          </a:p>
        </p:txBody>
      </p:sp>
    </p:spTree>
    <p:extLst>
      <p:ext uri="{BB962C8B-B14F-4D97-AF65-F5344CB8AC3E}">
        <p14:creationId xmlns:p14="http://schemas.microsoft.com/office/powerpoint/2010/main" val="1792809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DFD32-88FF-4D7D-A437-4BCFDD520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216FF-BC7C-4366-9390-21D0A612B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Game is still worth purchasing today</a:t>
            </a:r>
          </a:p>
          <a:p>
            <a:r>
              <a:rPr lang="en-US" dirty="0"/>
              <a:t>Have more enemy types</a:t>
            </a:r>
          </a:p>
          <a:p>
            <a:r>
              <a:rPr lang="en-US" dirty="0"/>
              <a:t>More bosses</a:t>
            </a:r>
          </a:p>
          <a:p>
            <a:r>
              <a:rPr lang="en-US"/>
              <a:t>Take itself more serious</a:t>
            </a:r>
          </a:p>
        </p:txBody>
      </p:sp>
    </p:spTree>
    <p:extLst>
      <p:ext uri="{BB962C8B-B14F-4D97-AF65-F5344CB8AC3E}">
        <p14:creationId xmlns:p14="http://schemas.microsoft.com/office/powerpoint/2010/main" val="954579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22</TotalTime>
  <Words>269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Tw Cen MT</vt:lpstr>
      <vt:lpstr>Circuit</vt:lpstr>
      <vt:lpstr>Kingdom hearts</vt:lpstr>
      <vt:lpstr>Basic information</vt:lpstr>
      <vt:lpstr>Overview / Story Line / Player role</vt:lpstr>
      <vt:lpstr>Installation / User Interface</vt:lpstr>
      <vt:lpstr>Game Play / Scoring / artwork / Sound and music / special features / manual / bugs</vt:lpstr>
      <vt:lpstr>Game Review</vt:lpstr>
      <vt:lpstr>Game review (CONT.)</vt:lpstr>
      <vt:lpstr>Summary</vt:lpstr>
      <vt:lpstr>Summary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Kingdom hearts</dc:title>
  <dc:creator>Achtman, Maxx</dc:creator>
  <cp:lastModifiedBy>Achtman, Maxx</cp:lastModifiedBy>
  <cp:revision>4</cp:revision>
  <dcterms:created xsi:type="dcterms:W3CDTF">2019-09-05T17:11:06Z</dcterms:created>
  <dcterms:modified xsi:type="dcterms:W3CDTF">2019-09-16T22:48:48Z</dcterms:modified>
</cp:coreProperties>
</file>