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5343C7-53E1-4192-9F09-C36A53587BD4}" v="4" dt="2019-09-19T02:39:32.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0" d="100"/>
          <a:sy n="60" d="100"/>
        </p:scale>
        <p:origin x="96" y="15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6D38-913B-421D-ABA1-18FC741FF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B9DF90-8547-4067-9460-D01B07899D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D01896-649C-4D28-A58E-925250983462}"/>
              </a:ext>
            </a:extLst>
          </p:cNvPr>
          <p:cNvSpPr>
            <a:spLocks noGrp="1"/>
          </p:cNvSpPr>
          <p:nvPr>
            <p:ph type="dt" sz="half" idx="10"/>
          </p:nvPr>
        </p:nvSpPr>
        <p:spPr/>
        <p:txBody>
          <a:bodyPr/>
          <a:lstStyle/>
          <a:p>
            <a:fld id="{ADF8863D-67BD-42A7-951D-F0A8B6B8226C}" type="datetimeFigureOut">
              <a:rPr lang="en-US" smtClean="0"/>
              <a:t>9/18/2019</a:t>
            </a:fld>
            <a:endParaRPr lang="en-US"/>
          </a:p>
        </p:txBody>
      </p:sp>
      <p:sp>
        <p:nvSpPr>
          <p:cNvPr id="5" name="Footer Placeholder 4">
            <a:extLst>
              <a:ext uri="{FF2B5EF4-FFF2-40B4-BE49-F238E27FC236}">
                <a16:creationId xmlns:a16="http://schemas.microsoft.com/office/drawing/2014/main" id="{F6C64AC6-3931-42A8-8316-1D73FE0DB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FC39D-C88D-48DA-8CB1-65ECC05042EF}"/>
              </a:ext>
            </a:extLst>
          </p:cNvPr>
          <p:cNvSpPr>
            <a:spLocks noGrp="1"/>
          </p:cNvSpPr>
          <p:nvPr>
            <p:ph type="sldNum" sz="quarter" idx="12"/>
          </p:nvPr>
        </p:nvSpPr>
        <p:spPr/>
        <p:txBody>
          <a:bodyPr/>
          <a:lstStyle/>
          <a:p>
            <a:fld id="{D50F79AA-88ED-4B6E-AC61-2E81D8150F36}" type="slidenum">
              <a:rPr lang="en-US" smtClean="0"/>
              <a:t>‹#›</a:t>
            </a:fld>
            <a:endParaRPr lang="en-US"/>
          </a:p>
        </p:txBody>
      </p:sp>
    </p:spTree>
    <p:extLst>
      <p:ext uri="{BB962C8B-B14F-4D97-AF65-F5344CB8AC3E}">
        <p14:creationId xmlns:p14="http://schemas.microsoft.com/office/powerpoint/2010/main" val="267654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9840-F32F-477B-BF82-44A62A6FB3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DB2073-AE86-487D-8100-FA6758E3DC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B4E12-9534-4383-81AA-4A5AA6736560}"/>
              </a:ext>
            </a:extLst>
          </p:cNvPr>
          <p:cNvSpPr>
            <a:spLocks noGrp="1"/>
          </p:cNvSpPr>
          <p:nvPr>
            <p:ph type="dt" sz="half" idx="10"/>
          </p:nvPr>
        </p:nvSpPr>
        <p:spPr/>
        <p:txBody>
          <a:bodyPr/>
          <a:lstStyle/>
          <a:p>
            <a:fld id="{ADF8863D-67BD-42A7-951D-F0A8B6B8226C}" type="datetimeFigureOut">
              <a:rPr lang="en-US" smtClean="0"/>
              <a:t>9/18/2019</a:t>
            </a:fld>
            <a:endParaRPr lang="en-US"/>
          </a:p>
        </p:txBody>
      </p:sp>
      <p:sp>
        <p:nvSpPr>
          <p:cNvPr id="5" name="Footer Placeholder 4">
            <a:extLst>
              <a:ext uri="{FF2B5EF4-FFF2-40B4-BE49-F238E27FC236}">
                <a16:creationId xmlns:a16="http://schemas.microsoft.com/office/drawing/2014/main" id="{FDDE94B3-D0DD-48C4-A616-82FD879A4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12209-E6C0-4BA1-8F5F-AB5DB809F2D4}"/>
              </a:ext>
            </a:extLst>
          </p:cNvPr>
          <p:cNvSpPr>
            <a:spLocks noGrp="1"/>
          </p:cNvSpPr>
          <p:nvPr>
            <p:ph type="sldNum" sz="quarter" idx="12"/>
          </p:nvPr>
        </p:nvSpPr>
        <p:spPr/>
        <p:txBody>
          <a:bodyPr/>
          <a:lstStyle/>
          <a:p>
            <a:fld id="{D50F79AA-88ED-4B6E-AC61-2E81D8150F36}" type="slidenum">
              <a:rPr lang="en-US" smtClean="0"/>
              <a:t>‹#›</a:t>
            </a:fld>
            <a:endParaRPr lang="en-US"/>
          </a:p>
        </p:txBody>
      </p:sp>
    </p:spTree>
    <p:extLst>
      <p:ext uri="{BB962C8B-B14F-4D97-AF65-F5344CB8AC3E}">
        <p14:creationId xmlns:p14="http://schemas.microsoft.com/office/powerpoint/2010/main" val="271206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FCC8F3-2699-4FDB-B162-B86F071B31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638C9E-120B-4DF3-96DC-9EE8BDC380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5EC712-93BE-49C5-91C8-4871AE86D0DA}"/>
              </a:ext>
            </a:extLst>
          </p:cNvPr>
          <p:cNvSpPr>
            <a:spLocks noGrp="1"/>
          </p:cNvSpPr>
          <p:nvPr>
            <p:ph type="dt" sz="half" idx="10"/>
          </p:nvPr>
        </p:nvSpPr>
        <p:spPr/>
        <p:txBody>
          <a:bodyPr/>
          <a:lstStyle/>
          <a:p>
            <a:fld id="{ADF8863D-67BD-42A7-951D-F0A8B6B8226C}" type="datetimeFigureOut">
              <a:rPr lang="en-US" smtClean="0"/>
              <a:t>9/18/2019</a:t>
            </a:fld>
            <a:endParaRPr lang="en-US"/>
          </a:p>
        </p:txBody>
      </p:sp>
      <p:sp>
        <p:nvSpPr>
          <p:cNvPr id="5" name="Footer Placeholder 4">
            <a:extLst>
              <a:ext uri="{FF2B5EF4-FFF2-40B4-BE49-F238E27FC236}">
                <a16:creationId xmlns:a16="http://schemas.microsoft.com/office/drawing/2014/main" id="{E7F11E17-9E92-4832-A9A4-33AB739C5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24DA5-DC3B-48EE-880F-FC9E25544175}"/>
              </a:ext>
            </a:extLst>
          </p:cNvPr>
          <p:cNvSpPr>
            <a:spLocks noGrp="1"/>
          </p:cNvSpPr>
          <p:nvPr>
            <p:ph type="sldNum" sz="quarter" idx="12"/>
          </p:nvPr>
        </p:nvSpPr>
        <p:spPr/>
        <p:txBody>
          <a:bodyPr/>
          <a:lstStyle/>
          <a:p>
            <a:fld id="{D50F79AA-88ED-4B6E-AC61-2E81D8150F36}" type="slidenum">
              <a:rPr lang="en-US" smtClean="0"/>
              <a:t>‹#›</a:t>
            </a:fld>
            <a:endParaRPr lang="en-US"/>
          </a:p>
        </p:txBody>
      </p:sp>
    </p:spTree>
    <p:extLst>
      <p:ext uri="{BB962C8B-B14F-4D97-AF65-F5344CB8AC3E}">
        <p14:creationId xmlns:p14="http://schemas.microsoft.com/office/powerpoint/2010/main" val="47570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63E5-1DF4-4755-A189-10EBEE449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E9C0E-659B-485C-B80E-18333986B2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F44ED-74FF-4836-AED1-C3400A6622B0}"/>
              </a:ext>
            </a:extLst>
          </p:cNvPr>
          <p:cNvSpPr>
            <a:spLocks noGrp="1"/>
          </p:cNvSpPr>
          <p:nvPr>
            <p:ph type="dt" sz="half" idx="10"/>
          </p:nvPr>
        </p:nvSpPr>
        <p:spPr/>
        <p:txBody>
          <a:bodyPr/>
          <a:lstStyle/>
          <a:p>
            <a:fld id="{ADF8863D-67BD-42A7-951D-F0A8B6B8226C}" type="datetimeFigureOut">
              <a:rPr lang="en-US" smtClean="0"/>
              <a:t>9/18/2019</a:t>
            </a:fld>
            <a:endParaRPr lang="en-US"/>
          </a:p>
        </p:txBody>
      </p:sp>
      <p:sp>
        <p:nvSpPr>
          <p:cNvPr id="5" name="Footer Placeholder 4">
            <a:extLst>
              <a:ext uri="{FF2B5EF4-FFF2-40B4-BE49-F238E27FC236}">
                <a16:creationId xmlns:a16="http://schemas.microsoft.com/office/drawing/2014/main" id="{A49A066B-39CF-41BE-AB67-F824441C8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5734E-031A-442D-877D-3B16D810B340}"/>
              </a:ext>
            </a:extLst>
          </p:cNvPr>
          <p:cNvSpPr>
            <a:spLocks noGrp="1"/>
          </p:cNvSpPr>
          <p:nvPr>
            <p:ph type="sldNum" sz="quarter" idx="12"/>
          </p:nvPr>
        </p:nvSpPr>
        <p:spPr/>
        <p:txBody>
          <a:bodyPr/>
          <a:lstStyle/>
          <a:p>
            <a:fld id="{D50F79AA-88ED-4B6E-AC61-2E81D8150F36}" type="slidenum">
              <a:rPr lang="en-US" smtClean="0"/>
              <a:t>‹#›</a:t>
            </a:fld>
            <a:endParaRPr lang="en-US"/>
          </a:p>
        </p:txBody>
      </p:sp>
    </p:spTree>
    <p:extLst>
      <p:ext uri="{BB962C8B-B14F-4D97-AF65-F5344CB8AC3E}">
        <p14:creationId xmlns:p14="http://schemas.microsoft.com/office/powerpoint/2010/main" val="124420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A806-2EFA-450A-95A9-2E5DD8907B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39DFC1-9CDF-44AD-BD38-319C61BEC3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4CE47E-DA6C-4441-AFE8-A998D8C6275D}"/>
              </a:ext>
            </a:extLst>
          </p:cNvPr>
          <p:cNvSpPr>
            <a:spLocks noGrp="1"/>
          </p:cNvSpPr>
          <p:nvPr>
            <p:ph type="dt" sz="half" idx="10"/>
          </p:nvPr>
        </p:nvSpPr>
        <p:spPr/>
        <p:txBody>
          <a:bodyPr/>
          <a:lstStyle/>
          <a:p>
            <a:fld id="{ADF8863D-67BD-42A7-951D-F0A8B6B8226C}" type="datetimeFigureOut">
              <a:rPr lang="en-US" smtClean="0"/>
              <a:t>9/18/2019</a:t>
            </a:fld>
            <a:endParaRPr lang="en-US"/>
          </a:p>
        </p:txBody>
      </p:sp>
      <p:sp>
        <p:nvSpPr>
          <p:cNvPr id="5" name="Footer Placeholder 4">
            <a:extLst>
              <a:ext uri="{FF2B5EF4-FFF2-40B4-BE49-F238E27FC236}">
                <a16:creationId xmlns:a16="http://schemas.microsoft.com/office/drawing/2014/main" id="{B1950626-9DC4-44F9-825B-1735699C0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E9237-CBB5-4994-B16A-D38C2D93D5CD}"/>
              </a:ext>
            </a:extLst>
          </p:cNvPr>
          <p:cNvSpPr>
            <a:spLocks noGrp="1"/>
          </p:cNvSpPr>
          <p:nvPr>
            <p:ph type="sldNum" sz="quarter" idx="12"/>
          </p:nvPr>
        </p:nvSpPr>
        <p:spPr/>
        <p:txBody>
          <a:bodyPr/>
          <a:lstStyle/>
          <a:p>
            <a:fld id="{D50F79AA-88ED-4B6E-AC61-2E81D8150F36}" type="slidenum">
              <a:rPr lang="en-US" smtClean="0"/>
              <a:t>‹#›</a:t>
            </a:fld>
            <a:endParaRPr lang="en-US"/>
          </a:p>
        </p:txBody>
      </p:sp>
    </p:spTree>
    <p:extLst>
      <p:ext uri="{BB962C8B-B14F-4D97-AF65-F5344CB8AC3E}">
        <p14:creationId xmlns:p14="http://schemas.microsoft.com/office/powerpoint/2010/main" val="198601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6846-E71F-42E3-919E-55A9978EB4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DB64CE-C33D-44F6-A9EF-9B6CEDE9CC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201EDA-37CE-4C0A-B7C5-DE93537675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A42B3A-E8BC-4A97-8829-252D5763C626}"/>
              </a:ext>
            </a:extLst>
          </p:cNvPr>
          <p:cNvSpPr>
            <a:spLocks noGrp="1"/>
          </p:cNvSpPr>
          <p:nvPr>
            <p:ph type="dt" sz="half" idx="10"/>
          </p:nvPr>
        </p:nvSpPr>
        <p:spPr/>
        <p:txBody>
          <a:bodyPr/>
          <a:lstStyle/>
          <a:p>
            <a:fld id="{ADF8863D-67BD-42A7-951D-F0A8B6B8226C}" type="datetimeFigureOut">
              <a:rPr lang="en-US" smtClean="0"/>
              <a:t>9/18/2019</a:t>
            </a:fld>
            <a:endParaRPr lang="en-US"/>
          </a:p>
        </p:txBody>
      </p:sp>
      <p:sp>
        <p:nvSpPr>
          <p:cNvPr id="6" name="Footer Placeholder 5">
            <a:extLst>
              <a:ext uri="{FF2B5EF4-FFF2-40B4-BE49-F238E27FC236}">
                <a16:creationId xmlns:a16="http://schemas.microsoft.com/office/drawing/2014/main" id="{56C8D7B5-B912-479A-8AB7-13708B9C2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0BD49-02EB-4702-9C70-F355E66DDEE6}"/>
              </a:ext>
            </a:extLst>
          </p:cNvPr>
          <p:cNvSpPr>
            <a:spLocks noGrp="1"/>
          </p:cNvSpPr>
          <p:nvPr>
            <p:ph type="sldNum" sz="quarter" idx="12"/>
          </p:nvPr>
        </p:nvSpPr>
        <p:spPr/>
        <p:txBody>
          <a:bodyPr/>
          <a:lstStyle/>
          <a:p>
            <a:fld id="{D50F79AA-88ED-4B6E-AC61-2E81D8150F36}" type="slidenum">
              <a:rPr lang="en-US" smtClean="0"/>
              <a:t>‹#›</a:t>
            </a:fld>
            <a:endParaRPr lang="en-US"/>
          </a:p>
        </p:txBody>
      </p:sp>
    </p:spTree>
    <p:extLst>
      <p:ext uri="{BB962C8B-B14F-4D97-AF65-F5344CB8AC3E}">
        <p14:creationId xmlns:p14="http://schemas.microsoft.com/office/powerpoint/2010/main" val="339531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D00B-7D55-4DEB-8328-94ECD55CF2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F6625D-909C-42F7-8FFF-2EF88E692E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A6A12D-1F3F-4DBB-A75D-4BBB866D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378B0-9AF5-414D-9A14-833F198E3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B8A8B-6211-4F8D-8CB4-49E47F0BC4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734580-8895-48FF-A9BD-93FD51F24BF3}"/>
              </a:ext>
            </a:extLst>
          </p:cNvPr>
          <p:cNvSpPr>
            <a:spLocks noGrp="1"/>
          </p:cNvSpPr>
          <p:nvPr>
            <p:ph type="dt" sz="half" idx="10"/>
          </p:nvPr>
        </p:nvSpPr>
        <p:spPr/>
        <p:txBody>
          <a:bodyPr/>
          <a:lstStyle/>
          <a:p>
            <a:fld id="{ADF8863D-67BD-42A7-951D-F0A8B6B8226C}" type="datetimeFigureOut">
              <a:rPr lang="en-US" smtClean="0"/>
              <a:t>9/18/2019</a:t>
            </a:fld>
            <a:endParaRPr lang="en-US"/>
          </a:p>
        </p:txBody>
      </p:sp>
      <p:sp>
        <p:nvSpPr>
          <p:cNvPr id="8" name="Footer Placeholder 7">
            <a:extLst>
              <a:ext uri="{FF2B5EF4-FFF2-40B4-BE49-F238E27FC236}">
                <a16:creationId xmlns:a16="http://schemas.microsoft.com/office/drawing/2014/main" id="{749792B3-E568-42C2-8E46-4D5E1DEF28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6BA8EA-A03B-484F-BEBB-EBA54DC97A13}"/>
              </a:ext>
            </a:extLst>
          </p:cNvPr>
          <p:cNvSpPr>
            <a:spLocks noGrp="1"/>
          </p:cNvSpPr>
          <p:nvPr>
            <p:ph type="sldNum" sz="quarter" idx="12"/>
          </p:nvPr>
        </p:nvSpPr>
        <p:spPr/>
        <p:txBody>
          <a:bodyPr/>
          <a:lstStyle/>
          <a:p>
            <a:fld id="{D50F79AA-88ED-4B6E-AC61-2E81D8150F36}" type="slidenum">
              <a:rPr lang="en-US" smtClean="0"/>
              <a:t>‹#›</a:t>
            </a:fld>
            <a:endParaRPr lang="en-US"/>
          </a:p>
        </p:txBody>
      </p:sp>
    </p:spTree>
    <p:extLst>
      <p:ext uri="{BB962C8B-B14F-4D97-AF65-F5344CB8AC3E}">
        <p14:creationId xmlns:p14="http://schemas.microsoft.com/office/powerpoint/2010/main" val="157553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E2ED-F567-4591-A240-7D9099FF78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3A5EB1-2941-4E43-91C5-0DC7250342E0}"/>
              </a:ext>
            </a:extLst>
          </p:cNvPr>
          <p:cNvSpPr>
            <a:spLocks noGrp="1"/>
          </p:cNvSpPr>
          <p:nvPr>
            <p:ph type="dt" sz="half" idx="10"/>
          </p:nvPr>
        </p:nvSpPr>
        <p:spPr/>
        <p:txBody>
          <a:bodyPr/>
          <a:lstStyle/>
          <a:p>
            <a:fld id="{ADF8863D-67BD-42A7-951D-F0A8B6B8226C}" type="datetimeFigureOut">
              <a:rPr lang="en-US" smtClean="0"/>
              <a:t>9/18/2019</a:t>
            </a:fld>
            <a:endParaRPr lang="en-US"/>
          </a:p>
        </p:txBody>
      </p:sp>
      <p:sp>
        <p:nvSpPr>
          <p:cNvPr id="4" name="Footer Placeholder 3">
            <a:extLst>
              <a:ext uri="{FF2B5EF4-FFF2-40B4-BE49-F238E27FC236}">
                <a16:creationId xmlns:a16="http://schemas.microsoft.com/office/drawing/2014/main" id="{2825D20D-4E14-43BE-9D8C-EF45F6DEF6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11CA30-00E9-4612-81DD-328493C67178}"/>
              </a:ext>
            </a:extLst>
          </p:cNvPr>
          <p:cNvSpPr>
            <a:spLocks noGrp="1"/>
          </p:cNvSpPr>
          <p:nvPr>
            <p:ph type="sldNum" sz="quarter" idx="12"/>
          </p:nvPr>
        </p:nvSpPr>
        <p:spPr/>
        <p:txBody>
          <a:bodyPr/>
          <a:lstStyle/>
          <a:p>
            <a:fld id="{D50F79AA-88ED-4B6E-AC61-2E81D8150F36}" type="slidenum">
              <a:rPr lang="en-US" smtClean="0"/>
              <a:t>‹#›</a:t>
            </a:fld>
            <a:endParaRPr lang="en-US"/>
          </a:p>
        </p:txBody>
      </p:sp>
    </p:spTree>
    <p:extLst>
      <p:ext uri="{BB962C8B-B14F-4D97-AF65-F5344CB8AC3E}">
        <p14:creationId xmlns:p14="http://schemas.microsoft.com/office/powerpoint/2010/main" val="68896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DAD80A-979A-40D4-A3D5-8AD466201A8D}"/>
              </a:ext>
            </a:extLst>
          </p:cNvPr>
          <p:cNvSpPr>
            <a:spLocks noGrp="1"/>
          </p:cNvSpPr>
          <p:nvPr>
            <p:ph type="dt" sz="half" idx="10"/>
          </p:nvPr>
        </p:nvSpPr>
        <p:spPr/>
        <p:txBody>
          <a:bodyPr/>
          <a:lstStyle/>
          <a:p>
            <a:fld id="{ADF8863D-67BD-42A7-951D-F0A8B6B8226C}" type="datetimeFigureOut">
              <a:rPr lang="en-US" smtClean="0"/>
              <a:t>9/18/2019</a:t>
            </a:fld>
            <a:endParaRPr lang="en-US"/>
          </a:p>
        </p:txBody>
      </p:sp>
      <p:sp>
        <p:nvSpPr>
          <p:cNvPr id="3" name="Footer Placeholder 2">
            <a:extLst>
              <a:ext uri="{FF2B5EF4-FFF2-40B4-BE49-F238E27FC236}">
                <a16:creationId xmlns:a16="http://schemas.microsoft.com/office/drawing/2014/main" id="{C23B770E-3616-4625-A55C-12F6D69553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5FCE81-6018-4F76-9FA2-C80C6BB854C2}"/>
              </a:ext>
            </a:extLst>
          </p:cNvPr>
          <p:cNvSpPr>
            <a:spLocks noGrp="1"/>
          </p:cNvSpPr>
          <p:nvPr>
            <p:ph type="sldNum" sz="quarter" idx="12"/>
          </p:nvPr>
        </p:nvSpPr>
        <p:spPr/>
        <p:txBody>
          <a:bodyPr/>
          <a:lstStyle/>
          <a:p>
            <a:fld id="{D50F79AA-88ED-4B6E-AC61-2E81D8150F36}" type="slidenum">
              <a:rPr lang="en-US" smtClean="0"/>
              <a:t>‹#›</a:t>
            </a:fld>
            <a:endParaRPr lang="en-US"/>
          </a:p>
        </p:txBody>
      </p:sp>
    </p:spTree>
    <p:extLst>
      <p:ext uri="{BB962C8B-B14F-4D97-AF65-F5344CB8AC3E}">
        <p14:creationId xmlns:p14="http://schemas.microsoft.com/office/powerpoint/2010/main" val="357560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D6E3-7B27-4072-ACD6-A9E734557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B2ACE-2A5B-410D-9F36-818C5EAA6C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2CF3F3-E350-4FF8-B359-6EF832023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02A6F-8261-4E3F-83D9-E4AB81CDD5DC}"/>
              </a:ext>
            </a:extLst>
          </p:cNvPr>
          <p:cNvSpPr>
            <a:spLocks noGrp="1"/>
          </p:cNvSpPr>
          <p:nvPr>
            <p:ph type="dt" sz="half" idx="10"/>
          </p:nvPr>
        </p:nvSpPr>
        <p:spPr/>
        <p:txBody>
          <a:bodyPr/>
          <a:lstStyle/>
          <a:p>
            <a:fld id="{ADF8863D-67BD-42A7-951D-F0A8B6B8226C}" type="datetimeFigureOut">
              <a:rPr lang="en-US" smtClean="0"/>
              <a:t>9/18/2019</a:t>
            </a:fld>
            <a:endParaRPr lang="en-US"/>
          </a:p>
        </p:txBody>
      </p:sp>
      <p:sp>
        <p:nvSpPr>
          <p:cNvPr id="6" name="Footer Placeholder 5">
            <a:extLst>
              <a:ext uri="{FF2B5EF4-FFF2-40B4-BE49-F238E27FC236}">
                <a16:creationId xmlns:a16="http://schemas.microsoft.com/office/drawing/2014/main" id="{77E0AAFB-D364-4FCF-AEA8-CB2F9B179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0D3F5-4D61-4C71-B821-7A7E78BE60F5}"/>
              </a:ext>
            </a:extLst>
          </p:cNvPr>
          <p:cNvSpPr>
            <a:spLocks noGrp="1"/>
          </p:cNvSpPr>
          <p:nvPr>
            <p:ph type="sldNum" sz="quarter" idx="12"/>
          </p:nvPr>
        </p:nvSpPr>
        <p:spPr/>
        <p:txBody>
          <a:bodyPr/>
          <a:lstStyle/>
          <a:p>
            <a:fld id="{D50F79AA-88ED-4B6E-AC61-2E81D8150F36}" type="slidenum">
              <a:rPr lang="en-US" smtClean="0"/>
              <a:t>‹#›</a:t>
            </a:fld>
            <a:endParaRPr lang="en-US"/>
          </a:p>
        </p:txBody>
      </p:sp>
    </p:spTree>
    <p:extLst>
      <p:ext uri="{BB962C8B-B14F-4D97-AF65-F5344CB8AC3E}">
        <p14:creationId xmlns:p14="http://schemas.microsoft.com/office/powerpoint/2010/main" val="71469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1A3F-F880-4FBE-90E6-3F76E6A89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2E009B-4448-403B-A8AC-6ADE3574D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156699-7E7F-48AB-84AB-286CAE115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29160-4F15-4AB0-8223-F9BD5C25503D}"/>
              </a:ext>
            </a:extLst>
          </p:cNvPr>
          <p:cNvSpPr>
            <a:spLocks noGrp="1"/>
          </p:cNvSpPr>
          <p:nvPr>
            <p:ph type="dt" sz="half" idx="10"/>
          </p:nvPr>
        </p:nvSpPr>
        <p:spPr/>
        <p:txBody>
          <a:bodyPr/>
          <a:lstStyle/>
          <a:p>
            <a:fld id="{ADF8863D-67BD-42A7-951D-F0A8B6B8226C}" type="datetimeFigureOut">
              <a:rPr lang="en-US" smtClean="0"/>
              <a:t>9/18/2019</a:t>
            </a:fld>
            <a:endParaRPr lang="en-US"/>
          </a:p>
        </p:txBody>
      </p:sp>
      <p:sp>
        <p:nvSpPr>
          <p:cNvPr id="6" name="Footer Placeholder 5">
            <a:extLst>
              <a:ext uri="{FF2B5EF4-FFF2-40B4-BE49-F238E27FC236}">
                <a16:creationId xmlns:a16="http://schemas.microsoft.com/office/drawing/2014/main" id="{D91726A4-3759-416C-ADB0-22308512E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AE63B-B50C-4DF1-B587-8A0AA14F1698}"/>
              </a:ext>
            </a:extLst>
          </p:cNvPr>
          <p:cNvSpPr>
            <a:spLocks noGrp="1"/>
          </p:cNvSpPr>
          <p:nvPr>
            <p:ph type="sldNum" sz="quarter" idx="12"/>
          </p:nvPr>
        </p:nvSpPr>
        <p:spPr/>
        <p:txBody>
          <a:bodyPr/>
          <a:lstStyle/>
          <a:p>
            <a:fld id="{D50F79AA-88ED-4B6E-AC61-2E81D8150F36}" type="slidenum">
              <a:rPr lang="en-US" smtClean="0"/>
              <a:t>‹#›</a:t>
            </a:fld>
            <a:endParaRPr lang="en-US"/>
          </a:p>
        </p:txBody>
      </p:sp>
    </p:spTree>
    <p:extLst>
      <p:ext uri="{BB962C8B-B14F-4D97-AF65-F5344CB8AC3E}">
        <p14:creationId xmlns:p14="http://schemas.microsoft.com/office/powerpoint/2010/main" val="305249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AE941-C22D-4FA9-A272-106D1BE04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FB3CAC-EB4D-4FAE-AB29-5E8360805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9B643-48C5-4E83-A98F-352A389C5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8863D-67BD-42A7-951D-F0A8B6B8226C}" type="datetimeFigureOut">
              <a:rPr lang="en-US" smtClean="0"/>
              <a:t>9/18/2019</a:t>
            </a:fld>
            <a:endParaRPr lang="en-US"/>
          </a:p>
        </p:txBody>
      </p:sp>
      <p:sp>
        <p:nvSpPr>
          <p:cNvPr id="5" name="Footer Placeholder 4">
            <a:extLst>
              <a:ext uri="{FF2B5EF4-FFF2-40B4-BE49-F238E27FC236}">
                <a16:creationId xmlns:a16="http://schemas.microsoft.com/office/drawing/2014/main" id="{93172E22-596D-4AFC-949C-61436C87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23DD12-0546-4D92-92C1-CD8366614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F79AA-88ED-4B6E-AC61-2E81D8150F36}" type="slidenum">
              <a:rPr lang="en-US" smtClean="0"/>
              <a:t>‹#›</a:t>
            </a:fld>
            <a:endParaRPr lang="en-US"/>
          </a:p>
        </p:txBody>
      </p:sp>
    </p:spTree>
    <p:extLst>
      <p:ext uri="{BB962C8B-B14F-4D97-AF65-F5344CB8AC3E}">
        <p14:creationId xmlns:p14="http://schemas.microsoft.com/office/powerpoint/2010/main" val="2387199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0046-C8DA-4EB2-9D8C-AD5AC6DDA9F6}"/>
              </a:ext>
            </a:extLst>
          </p:cNvPr>
          <p:cNvSpPr>
            <a:spLocks noGrp="1"/>
          </p:cNvSpPr>
          <p:nvPr>
            <p:ph type="ctrTitle"/>
          </p:nvPr>
        </p:nvSpPr>
        <p:spPr/>
        <p:txBody>
          <a:bodyPr/>
          <a:lstStyle/>
          <a:p>
            <a:r>
              <a:rPr lang="en-US" dirty="0"/>
              <a:t>Metro Exodus: A Review</a:t>
            </a:r>
          </a:p>
        </p:txBody>
      </p:sp>
      <p:sp>
        <p:nvSpPr>
          <p:cNvPr id="3" name="Subtitle 2">
            <a:extLst>
              <a:ext uri="{FF2B5EF4-FFF2-40B4-BE49-F238E27FC236}">
                <a16:creationId xmlns:a16="http://schemas.microsoft.com/office/drawing/2014/main" id="{E45B57F1-278B-4552-86C7-99D660FEFFF6}"/>
              </a:ext>
            </a:extLst>
          </p:cNvPr>
          <p:cNvSpPr>
            <a:spLocks noGrp="1"/>
          </p:cNvSpPr>
          <p:nvPr>
            <p:ph type="subTitle" idx="1"/>
          </p:nvPr>
        </p:nvSpPr>
        <p:spPr/>
        <p:txBody>
          <a:bodyPr/>
          <a:lstStyle/>
          <a:p>
            <a:r>
              <a:rPr lang="en-US" dirty="0"/>
              <a:t>Abdelrahman</a:t>
            </a:r>
          </a:p>
          <a:p>
            <a:r>
              <a:rPr lang="en-US" dirty="0"/>
              <a:t>Abdelhaq</a:t>
            </a:r>
          </a:p>
        </p:txBody>
      </p:sp>
      <p:pic>
        <p:nvPicPr>
          <p:cNvPr id="4" name="num1">
            <a:hlinkClick r:id="" action="ppaction://media"/>
            <a:extLst>
              <a:ext uri="{FF2B5EF4-FFF2-40B4-BE49-F238E27FC236}">
                <a16:creationId xmlns:a16="http://schemas.microsoft.com/office/drawing/2014/main" id="{87B92FD2-986C-43C8-B2A2-8893C2F23F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73852" y="260267"/>
            <a:ext cx="609600" cy="609600"/>
          </a:xfrm>
          <a:prstGeom prst="rect">
            <a:avLst/>
          </a:prstGeom>
        </p:spPr>
      </p:pic>
    </p:spTree>
    <p:extLst>
      <p:ext uri="{BB962C8B-B14F-4D97-AF65-F5344CB8AC3E}">
        <p14:creationId xmlns:p14="http://schemas.microsoft.com/office/powerpoint/2010/main" val="119353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B053B-BF4D-42DA-8CF6-314E397B5758}"/>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EE5D6895-5C9C-4185-B30F-F4F7E53FBA99}"/>
              </a:ext>
            </a:extLst>
          </p:cNvPr>
          <p:cNvSpPr>
            <a:spLocks noGrp="1"/>
          </p:cNvSpPr>
          <p:nvPr>
            <p:ph idx="1"/>
          </p:nvPr>
        </p:nvSpPr>
        <p:spPr/>
        <p:txBody>
          <a:bodyPr/>
          <a:lstStyle/>
          <a:p>
            <a:r>
              <a:rPr lang="en-US" dirty="0"/>
              <a:t>The fun: Very good gameplay, people who have played the previous games or read the books will also enjoy the story and be familiar with how the game plays. Sticks to the them of post-apocalyptic, so it will increase the immersion of the players</a:t>
            </a:r>
          </a:p>
          <a:p>
            <a:endParaRPr lang="en-US" dirty="0"/>
          </a:p>
          <a:p>
            <a:r>
              <a:rPr lang="en-US" dirty="0"/>
              <a:t>The bad: At the time of playing, the game is still full of bugs and glitches, some which require the restart of the game and shouldn’t be shipped in a 60-dollar game. PC Port especially is very buggy, having problems with the game launching in a black screen, not being able to save, etc.</a:t>
            </a:r>
          </a:p>
        </p:txBody>
      </p:sp>
      <p:pic>
        <p:nvPicPr>
          <p:cNvPr id="4" name="num10">
            <a:hlinkClick r:id="" action="ppaction://media"/>
            <a:extLst>
              <a:ext uri="{FF2B5EF4-FFF2-40B4-BE49-F238E27FC236}">
                <a16:creationId xmlns:a16="http://schemas.microsoft.com/office/drawing/2014/main" id="{0A8D7314-47A5-4D8D-93A9-CE54D96F3E7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07775" y="450850"/>
            <a:ext cx="609600" cy="609600"/>
          </a:xfrm>
          <a:prstGeom prst="rect">
            <a:avLst/>
          </a:prstGeom>
        </p:spPr>
      </p:pic>
    </p:spTree>
    <p:extLst>
      <p:ext uri="{BB962C8B-B14F-4D97-AF65-F5344CB8AC3E}">
        <p14:creationId xmlns:p14="http://schemas.microsoft.com/office/powerpoint/2010/main" val="14787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5712-C437-473B-AB45-11422813DE26}"/>
              </a:ext>
            </a:extLst>
          </p:cNvPr>
          <p:cNvSpPr>
            <a:spLocks noGrp="1"/>
          </p:cNvSpPr>
          <p:nvPr>
            <p:ph type="title"/>
          </p:nvPr>
        </p:nvSpPr>
        <p:spPr/>
        <p:txBody>
          <a:bodyPr/>
          <a:lstStyle/>
          <a:p>
            <a:r>
              <a:rPr lang="en-US" dirty="0"/>
              <a:t>Review Cont.</a:t>
            </a:r>
          </a:p>
        </p:txBody>
      </p:sp>
      <p:sp>
        <p:nvSpPr>
          <p:cNvPr id="3" name="Content Placeholder 2">
            <a:extLst>
              <a:ext uri="{FF2B5EF4-FFF2-40B4-BE49-F238E27FC236}">
                <a16:creationId xmlns:a16="http://schemas.microsoft.com/office/drawing/2014/main" id="{D88792D2-EF65-4F5A-96EB-904CA2D51EDE}"/>
              </a:ext>
            </a:extLst>
          </p:cNvPr>
          <p:cNvSpPr>
            <a:spLocks noGrp="1"/>
          </p:cNvSpPr>
          <p:nvPr>
            <p:ph idx="1"/>
          </p:nvPr>
        </p:nvSpPr>
        <p:spPr/>
        <p:txBody>
          <a:bodyPr/>
          <a:lstStyle/>
          <a:p>
            <a:r>
              <a:rPr lang="en-US" dirty="0"/>
              <a:t>Compared to other games: Overlooking the major bugs on PC, the game is easily one of the top games of the year. It is very immersive and fun to play, and it is a well-known franchise up there with big names like Battlefield</a:t>
            </a:r>
          </a:p>
          <a:p>
            <a:pPr lvl="1"/>
            <a:r>
              <a:rPr lang="en-US" dirty="0"/>
              <a:t>In some cases it is better, especially in the story aspect. Many first person shooters dedicate the games just for multiplayer with some even taking out story mode. Metro however found a group who doesn’t care about multiplayer with their single-player story-driven game, and has made a story to remember</a:t>
            </a:r>
          </a:p>
          <a:p>
            <a:pPr marL="457200" lvl="1" indent="0">
              <a:buNone/>
            </a:pPr>
            <a:endParaRPr lang="en-US" dirty="0"/>
          </a:p>
        </p:txBody>
      </p:sp>
      <p:pic>
        <p:nvPicPr>
          <p:cNvPr id="4" name="num11">
            <a:hlinkClick r:id="" action="ppaction://media"/>
            <a:extLst>
              <a:ext uri="{FF2B5EF4-FFF2-40B4-BE49-F238E27FC236}">
                <a16:creationId xmlns:a16="http://schemas.microsoft.com/office/drawing/2014/main" id="{54385FA6-C837-4788-B7C3-111027C1613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95063" y="644525"/>
            <a:ext cx="609600" cy="609600"/>
          </a:xfrm>
          <a:prstGeom prst="rect">
            <a:avLst/>
          </a:prstGeom>
        </p:spPr>
      </p:pic>
    </p:spTree>
    <p:extLst>
      <p:ext uri="{BB962C8B-B14F-4D97-AF65-F5344CB8AC3E}">
        <p14:creationId xmlns:p14="http://schemas.microsoft.com/office/powerpoint/2010/main" val="282313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DF4F-E4DD-4B71-B0F4-BCF0AFC612D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1864C46-E1ED-4FD5-B154-B62AB1F9BE82}"/>
              </a:ext>
            </a:extLst>
          </p:cNvPr>
          <p:cNvSpPr>
            <a:spLocks noGrp="1"/>
          </p:cNvSpPr>
          <p:nvPr>
            <p:ph idx="1"/>
          </p:nvPr>
        </p:nvSpPr>
        <p:spPr/>
        <p:txBody>
          <a:bodyPr/>
          <a:lstStyle/>
          <a:p>
            <a:r>
              <a:rPr lang="en-US" dirty="0"/>
              <a:t>Overall, Metro: Exodus is a great shooter with a great story and realistic mechanics, but one should be wary of the bugs, especially the ones that are haunting PC Users. Also, if you are looking for a competitive multiplayer, this game is not for you</a:t>
            </a:r>
          </a:p>
          <a:p>
            <a:r>
              <a:rPr lang="en-US" dirty="0"/>
              <a:t>At 60 Dollars, this game truly feels like a triple A title, with a great story and work put into the character designs and animations</a:t>
            </a:r>
          </a:p>
          <a:p>
            <a:r>
              <a:rPr lang="en-US" dirty="0"/>
              <a:t>If Deep Silver can fix all the bugs, this game would be one of the best games to buy currently.</a:t>
            </a:r>
          </a:p>
        </p:txBody>
      </p:sp>
      <p:pic>
        <p:nvPicPr>
          <p:cNvPr id="4" name="num12">
            <a:hlinkClick r:id="" action="ppaction://media"/>
            <a:extLst>
              <a:ext uri="{FF2B5EF4-FFF2-40B4-BE49-F238E27FC236}">
                <a16:creationId xmlns:a16="http://schemas.microsoft.com/office/drawing/2014/main" id="{52BE98A9-C54D-49B5-ABA0-B7C4EC8E51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47438" y="515938"/>
            <a:ext cx="609600" cy="609600"/>
          </a:xfrm>
          <a:prstGeom prst="rect">
            <a:avLst/>
          </a:prstGeom>
        </p:spPr>
      </p:pic>
    </p:spTree>
    <p:extLst>
      <p:ext uri="{BB962C8B-B14F-4D97-AF65-F5344CB8AC3E}">
        <p14:creationId xmlns:p14="http://schemas.microsoft.com/office/powerpoint/2010/main" val="141246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FC4B-0FBA-475A-A9F7-6FE59CB63CBE}"/>
              </a:ext>
            </a:extLst>
          </p:cNvPr>
          <p:cNvSpPr>
            <a:spLocks noGrp="1"/>
          </p:cNvSpPr>
          <p:nvPr>
            <p:ph type="title"/>
          </p:nvPr>
        </p:nvSpPr>
        <p:spPr/>
        <p:txBody>
          <a:bodyPr/>
          <a:lstStyle/>
          <a:p>
            <a:r>
              <a:rPr lang="en-US" dirty="0"/>
              <a:t>Game Information</a:t>
            </a:r>
          </a:p>
        </p:txBody>
      </p:sp>
      <p:sp>
        <p:nvSpPr>
          <p:cNvPr id="3" name="Content Placeholder 2">
            <a:extLst>
              <a:ext uri="{FF2B5EF4-FFF2-40B4-BE49-F238E27FC236}">
                <a16:creationId xmlns:a16="http://schemas.microsoft.com/office/drawing/2014/main" id="{93D448FC-4F22-4F03-B5B1-9F838209F010}"/>
              </a:ext>
            </a:extLst>
          </p:cNvPr>
          <p:cNvSpPr>
            <a:spLocks noGrp="1"/>
          </p:cNvSpPr>
          <p:nvPr>
            <p:ph idx="1"/>
          </p:nvPr>
        </p:nvSpPr>
        <p:spPr/>
        <p:txBody>
          <a:bodyPr/>
          <a:lstStyle/>
          <a:p>
            <a:r>
              <a:rPr lang="en-US" dirty="0"/>
              <a:t>Producers: ‎Jon Bloch and Andrey Burtsev</a:t>
            </a:r>
          </a:p>
          <a:p>
            <a:r>
              <a:rPr lang="en-US" dirty="0"/>
              <a:t>Publisher: Deep Silver</a:t>
            </a:r>
          </a:p>
          <a:p>
            <a:r>
              <a:rPr lang="en-US" dirty="0"/>
              <a:t>Genre: First-Person Shooter</a:t>
            </a:r>
          </a:p>
          <a:p>
            <a:r>
              <a:rPr lang="en-US" dirty="0"/>
              <a:t>MSRP: $59.99</a:t>
            </a:r>
          </a:p>
          <a:p>
            <a:endParaRPr lang="en-US" dirty="0"/>
          </a:p>
        </p:txBody>
      </p:sp>
      <p:pic>
        <p:nvPicPr>
          <p:cNvPr id="4" name="num2">
            <a:hlinkClick r:id="" action="ppaction://media"/>
            <a:extLst>
              <a:ext uri="{FF2B5EF4-FFF2-40B4-BE49-F238E27FC236}">
                <a16:creationId xmlns:a16="http://schemas.microsoft.com/office/drawing/2014/main" id="{B98889E8-F4EA-43FD-9467-1B96F8A2983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06088" y="434975"/>
            <a:ext cx="609600" cy="609600"/>
          </a:xfrm>
          <a:prstGeom prst="rect">
            <a:avLst/>
          </a:prstGeom>
        </p:spPr>
      </p:pic>
    </p:spTree>
    <p:extLst>
      <p:ext uri="{BB962C8B-B14F-4D97-AF65-F5344CB8AC3E}">
        <p14:creationId xmlns:p14="http://schemas.microsoft.com/office/powerpoint/2010/main" val="98457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23E3-FF1A-4A48-9E7B-71EEC0F588C7}"/>
              </a:ext>
            </a:extLst>
          </p:cNvPr>
          <p:cNvSpPr>
            <a:spLocks noGrp="1"/>
          </p:cNvSpPr>
          <p:nvPr>
            <p:ph type="title"/>
          </p:nvPr>
        </p:nvSpPr>
        <p:spPr/>
        <p:txBody>
          <a:bodyPr/>
          <a:lstStyle/>
          <a:p>
            <a:r>
              <a:rPr lang="en-US" dirty="0"/>
              <a:t>Minimum and Actual Requirements</a:t>
            </a:r>
          </a:p>
        </p:txBody>
      </p:sp>
      <p:sp>
        <p:nvSpPr>
          <p:cNvPr id="3" name="Content Placeholder 2">
            <a:extLst>
              <a:ext uri="{FF2B5EF4-FFF2-40B4-BE49-F238E27FC236}">
                <a16:creationId xmlns:a16="http://schemas.microsoft.com/office/drawing/2014/main" id="{A02868B3-0A5F-4FFB-9430-34771D9AA291}"/>
              </a:ext>
            </a:extLst>
          </p:cNvPr>
          <p:cNvSpPr>
            <a:spLocks noGrp="1"/>
          </p:cNvSpPr>
          <p:nvPr>
            <p:ph idx="1"/>
          </p:nvPr>
        </p:nvSpPr>
        <p:spPr/>
        <p:txBody>
          <a:bodyPr/>
          <a:lstStyle/>
          <a:p>
            <a:r>
              <a:rPr lang="en-US" dirty="0"/>
              <a:t>Minimum Requirements: Windows 7 64-Bit, Intel Core i5-4440 or AMD FX-8370, 8GB System RAM, NVIDIA GeForce GTX 1050, 50GB Storage Space</a:t>
            </a:r>
          </a:p>
          <a:p>
            <a:r>
              <a:rPr lang="en-US" dirty="0"/>
              <a:t>Actual Requirements: Windows 10 64-Bit, Intel Core i7-4790k or Ryzen 5 1500x, 8GB System RAM, NVIDIA GeForce GTX 1070 or AMD Radeon RX Vega 56, 50GB Storage Space</a:t>
            </a:r>
          </a:p>
        </p:txBody>
      </p:sp>
      <p:pic>
        <p:nvPicPr>
          <p:cNvPr id="4" name="num3">
            <a:hlinkClick r:id="" action="ppaction://media"/>
            <a:extLst>
              <a:ext uri="{FF2B5EF4-FFF2-40B4-BE49-F238E27FC236}">
                <a16:creationId xmlns:a16="http://schemas.microsoft.com/office/drawing/2014/main" id="{E4DB7A43-4B85-472F-A8AF-F66F375EBC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25125" y="595313"/>
            <a:ext cx="609600" cy="609600"/>
          </a:xfrm>
          <a:prstGeom prst="rect">
            <a:avLst/>
          </a:prstGeom>
        </p:spPr>
      </p:pic>
    </p:spTree>
    <p:extLst>
      <p:ext uri="{BB962C8B-B14F-4D97-AF65-F5344CB8AC3E}">
        <p14:creationId xmlns:p14="http://schemas.microsoft.com/office/powerpoint/2010/main" val="32138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B5EB-0BE5-4AD9-AE9F-BF3F8DCE3CD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CE93F50-B275-4720-9DB1-BD1A8DEBDF45}"/>
              </a:ext>
            </a:extLst>
          </p:cNvPr>
          <p:cNvSpPr>
            <a:spLocks noGrp="1"/>
          </p:cNvSpPr>
          <p:nvPr>
            <p:ph idx="1"/>
          </p:nvPr>
        </p:nvSpPr>
        <p:spPr/>
        <p:txBody>
          <a:bodyPr/>
          <a:lstStyle/>
          <a:p>
            <a:r>
              <a:rPr lang="en-US" dirty="0"/>
              <a:t>Metro Exodus is a post-apocalyptic set in the future where a nuclear war has made living above the ground unlivable. Using the character from the previous two series, Artyom goes on a quest in order to prove that people do live outside, and that above ground is in fact livable. However, throughout the adventure, he realizes that not only did people live above ground, but his previous group already knew about it. He is now involved in a fight that could compromise his group and their lives.</a:t>
            </a:r>
          </a:p>
        </p:txBody>
      </p:sp>
      <p:pic>
        <p:nvPicPr>
          <p:cNvPr id="4" name="num4">
            <a:hlinkClick r:id="" action="ppaction://media"/>
            <a:extLst>
              <a:ext uri="{FF2B5EF4-FFF2-40B4-BE49-F238E27FC236}">
                <a16:creationId xmlns:a16="http://schemas.microsoft.com/office/drawing/2014/main" id="{2D63B570-C6DD-4869-9DBE-6304A1E2FB3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61625" y="563563"/>
            <a:ext cx="609600" cy="609600"/>
          </a:xfrm>
          <a:prstGeom prst="rect">
            <a:avLst/>
          </a:prstGeom>
        </p:spPr>
      </p:pic>
    </p:spTree>
    <p:extLst>
      <p:ext uri="{BB962C8B-B14F-4D97-AF65-F5344CB8AC3E}">
        <p14:creationId xmlns:p14="http://schemas.microsoft.com/office/powerpoint/2010/main" val="407446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B56C-D09E-4B56-AFBE-4989D8483A30}"/>
              </a:ext>
            </a:extLst>
          </p:cNvPr>
          <p:cNvSpPr>
            <a:spLocks noGrp="1"/>
          </p:cNvSpPr>
          <p:nvPr>
            <p:ph type="title"/>
          </p:nvPr>
        </p:nvSpPr>
        <p:spPr/>
        <p:txBody>
          <a:bodyPr/>
          <a:lstStyle/>
          <a:p>
            <a:r>
              <a:rPr lang="en-US" dirty="0"/>
              <a:t>Installation</a:t>
            </a:r>
          </a:p>
        </p:txBody>
      </p:sp>
      <p:sp>
        <p:nvSpPr>
          <p:cNvPr id="3" name="Content Placeholder 2">
            <a:extLst>
              <a:ext uri="{FF2B5EF4-FFF2-40B4-BE49-F238E27FC236}">
                <a16:creationId xmlns:a16="http://schemas.microsoft.com/office/drawing/2014/main" id="{68A261EE-D20C-4D03-A539-1C47E3462877}"/>
              </a:ext>
            </a:extLst>
          </p:cNvPr>
          <p:cNvSpPr>
            <a:spLocks noGrp="1"/>
          </p:cNvSpPr>
          <p:nvPr>
            <p:ph idx="1"/>
          </p:nvPr>
        </p:nvSpPr>
        <p:spPr/>
        <p:txBody>
          <a:bodyPr/>
          <a:lstStyle/>
          <a:p>
            <a:r>
              <a:rPr lang="en-US" dirty="0"/>
              <a:t>The game could be found through the Epic Games Store or the Windows Store</a:t>
            </a:r>
          </a:p>
          <a:p>
            <a:pPr lvl="1"/>
            <a:r>
              <a:rPr lang="en-US" dirty="0"/>
              <a:t>Payment method will be asked for, and then confirmation will be asked for</a:t>
            </a:r>
          </a:p>
          <a:p>
            <a:pPr lvl="1"/>
            <a:r>
              <a:rPr lang="en-US" dirty="0"/>
              <a:t>The launcher will then download the game in the background</a:t>
            </a:r>
          </a:p>
          <a:p>
            <a:r>
              <a:rPr lang="en-US" dirty="0"/>
              <a:t>Consoles: The game could be found through the Xbox or PlayStation Store</a:t>
            </a:r>
          </a:p>
          <a:p>
            <a:pPr lvl="1"/>
            <a:r>
              <a:rPr lang="en-US" dirty="0"/>
              <a:t>Payment method will be asked for, and then confirmation will be asked for</a:t>
            </a:r>
          </a:p>
          <a:p>
            <a:pPr lvl="1"/>
            <a:r>
              <a:rPr lang="en-US" dirty="0"/>
              <a:t>The launcher will then download the game in the background</a:t>
            </a:r>
          </a:p>
          <a:p>
            <a:pPr lvl="1"/>
            <a:endParaRPr lang="en-US" dirty="0"/>
          </a:p>
        </p:txBody>
      </p:sp>
      <p:pic>
        <p:nvPicPr>
          <p:cNvPr id="4" name="num5">
            <a:hlinkClick r:id="" action="ppaction://media"/>
            <a:extLst>
              <a:ext uri="{FF2B5EF4-FFF2-40B4-BE49-F238E27FC236}">
                <a16:creationId xmlns:a16="http://schemas.microsoft.com/office/drawing/2014/main" id="{14E9B408-E76B-43D3-AEC4-FD621F2920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34725" y="419100"/>
            <a:ext cx="609600" cy="609600"/>
          </a:xfrm>
          <a:prstGeom prst="rect">
            <a:avLst/>
          </a:prstGeom>
        </p:spPr>
      </p:pic>
    </p:spTree>
    <p:extLst>
      <p:ext uri="{BB962C8B-B14F-4D97-AF65-F5344CB8AC3E}">
        <p14:creationId xmlns:p14="http://schemas.microsoft.com/office/powerpoint/2010/main" val="211363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1B9B-FBC1-4D65-B6B7-AAD4AA54DB46}"/>
              </a:ext>
            </a:extLst>
          </p:cNvPr>
          <p:cNvSpPr>
            <a:spLocks noGrp="1"/>
          </p:cNvSpPr>
          <p:nvPr>
            <p:ph type="title"/>
          </p:nvPr>
        </p:nvSpPr>
        <p:spPr/>
        <p:txBody>
          <a:bodyPr/>
          <a:lstStyle/>
          <a:p>
            <a:r>
              <a:rPr lang="en-US" dirty="0"/>
              <a:t>User Interface</a:t>
            </a:r>
          </a:p>
        </p:txBody>
      </p:sp>
      <p:sp>
        <p:nvSpPr>
          <p:cNvPr id="3" name="Content Placeholder 2">
            <a:extLst>
              <a:ext uri="{FF2B5EF4-FFF2-40B4-BE49-F238E27FC236}">
                <a16:creationId xmlns:a16="http://schemas.microsoft.com/office/drawing/2014/main" id="{19483548-1F34-444C-B332-DE27146A669D}"/>
              </a:ext>
            </a:extLst>
          </p:cNvPr>
          <p:cNvSpPr>
            <a:spLocks noGrp="1"/>
          </p:cNvSpPr>
          <p:nvPr>
            <p:ph idx="1"/>
          </p:nvPr>
        </p:nvSpPr>
        <p:spPr/>
        <p:txBody>
          <a:bodyPr/>
          <a:lstStyle/>
          <a:p>
            <a:r>
              <a:rPr lang="en-US" dirty="0"/>
              <a:t>The User Interface is very user-friendly, using a desk with a computer that shows you your options for starting a new game, loading a game, or accessing settings</a:t>
            </a:r>
          </a:p>
          <a:p>
            <a:r>
              <a:rPr lang="en-US" dirty="0"/>
              <a:t>Controls are very similar to most First-Person shooters, using the mouse to look around, aim and shoot, the </a:t>
            </a:r>
            <a:r>
              <a:rPr lang="en-US" dirty="0" err="1"/>
              <a:t>wasd</a:t>
            </a:r>
            <a:r>
              <a:rPr lang="en-US" dirty="0"/>
              <a:t> keys to move around, R to reload, etc. The buttons can also be remapped for the </a:t>
            </a:r>
            <a:r>
              <a:rPr lang="en-US"/>
              <a:t>User’s convenience.</a:t>
            </a:r>
            <a:endParaRPr lang="en-US" dirty="0"/>
          </a:p>
        </p:txBody>
      </p:sp>
      <p:pic>
        <p:nvPicPr>
          <p:cNvPr id="4" name="num6">
            <a:hlinkClick r:id="" action="ppaction://media"/>
            <a:extLst>
              <a:ext uri="{FF2B5EF4-FFF2-40B4-BE49-F238E27FC236}">
                <a16:creationId xmlns:a16="http://schemas.microsoft.com/office/drawing/2014/main" id="{A85E1F7A-E1ED-4F7E-B367-1B0C43DA3D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84105" y="230188"/>
            <a:ext cx="609600" cy="609600"/>
          </a:xfrm>
          <a:prstGeom prst="rect">
            <a:avLst/>
          </a:prstGeom>
        </p:spPr>
      </p:pic>
    </p:spTree>
    <p:extLst>
      <p:ext uri="{BB962C8B-B14F-4D97-AF65-F5344CB8AC3E}">
        <p14:creationId xmlns:p14="http://schemas.microsoft.com/office/powerpoint/2010/main" val="206000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6CCD-EC7A-4716-9E82-7E02D8FF5D8B}"/>
              </a:ext>
            </a:extLst>
          </p:cNvPr>
          <p:cNvSpPr>
            <a:spLocks noGrp="1"/>
          </p:cNvSpPr>
          <p:nvPr>
            <p:ph type="title"/>
          </p:nvPr>
        </p:nvSpPr>
        <p:spPr/>
        <p:txBody>
          <a:bodyPr/>
          <a:lstStyle/>
          <a:p>
            <a:r>
              <a:rPr lang="en-US" dirty="0"/>
              <a:t>Game Play</a:t>
            </a:r>
          </a:p>
        </p:txBody>
      </p:sp>
      <p:sp>
        <p:nvSpPr>
          <p:cNvPr id="3" name="Content Placeholder 2">
            <a:extLst>
              <a:ext uri="{FF2B5EF4-FFF2-40B4-BE49-F238E27FC236}">
                <a16:creationId xmlns:a16="http://schemas.microsoft.com/office/drawing/2014/main" id="{F8838678-6622-480E-AF23-CA836D09BDAE}"/>
              </a:ext>
            </a:extLst>
          </p:cNvPr>
          <p:cNvSpPr>
            <a:spLocks noGrp="1"/>
          </p:cNvSpPr>
          <p:nvPr>
            <p:ph idx="1"/>
          </p:nvPr>
        </p:nvSpPr>
        <p:spPr/>
        <p:txBody>
          <a:bodyPr/>
          <a:lstStyle/>
          <a:p>
            <a:r>
              <a:rPr lang="en-US" dirty="0"/>
              <a:t>The Game has realistic gun mechanics, with recoil, distance, etc.</a:t>
            </a:r>
          </a:p>
          <a:p>
            <a:r>
              <a:rPr lang="en-US" dirty="0"/>
              <a:t>Enemies vary in challenge and in requirements to kill</a:t>
            </a:r>
          </a:p>
          <a:p>
            <a:r>
              <a:rPr lang="en-US" dirty="0"/>
              <a:t>Different modes, ranging from easy mode (very simple, plentiful ammo) to survival (die from one shot, must take every bullet into account)</a:t>
            </a:r>
          </a:p>
          <a:p>
            <a:r>
              <a:rPr lang="en-US" dirty="0"/>
              <a:t>Has events to boost intensity such as jumping off a train to another one, or falling off a building</a:t>
            </a:r>
          </a:p>
        </p:txBody>
      </p:sp>
      <p:pic>
        <p:nvPicPr>
          <p:cNvPr id="4" name="num7">
            <a:hlinkClick r:id="" action="ppaction://media"/>
            <a:extLst>
              <a:ext uri="{FF2B5EF4-FFF2-40B4-BE49-F238E27FC236}">
                <a16:creationId xmlns:a16="http://schemas.microsoft.com/office/drawing/2014/main" id="{51333850-F395-4E68-8C49-393016FD14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2525" y="450850"/>
            <a:ext cx="609600" cy="609600"/>
          </a:xfrm>
          <a:prstGeom prst="rect">
            <a:avLst/>
          </a:prstGeom>
        </p:spPr>
      </p:pic>
    </p:spTree>
    <p:extLst>
      <p:ext uri="{BB962C8B-B14F-4D97-AF65-F5344CB8AC3E}">
        <p14:creationId xmlns:p14="http://schemas.microsoft.com/office/powerpoint/2010/main" val="31096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1E93-94D9-4B6D-8BEF-BD5976BDB1EF}"/>
              </a:ext>
            </a:extLst>
          </p:cNvPr>
          <p:cNvSpPr>
            <a:spLocks noGrp="1"/>
          </p:cNvSpPr>
          <p:nvPr>
            <p:ph type="title"/>
          </p:nvPr>
        </p:nvSpPr>
        <p:spPr/>
        <p:txBody>
          <a:bodyPr/>
          <a:lstStyle/>
          <a:p>
            <a:r>
              <a:rPr lang="en-US" dirty="0"/>
              <a:t>Artwork, Sound and Music</a:t>
            </a:r>
          </a:p>
        </p:txBody>
      </p:sp>
      <p:sp>
        <p:nvSpPr>
          <p:cNvPr id="3" name="Content Placeholder 2">
            <a:extLst>
              <a:ext uri="{FF2B5EF4-FFF2-40B4-BE49-F238E27FC236}">
                <a16:creationId xmlns:a16="http://schemas.microsoft.com/office/drawing/2014/main" id="{D045531F-5E8E-424F-ACAD-3E5B37B65AB3}"/>
              </a:ext>
            </a:extLst>
          </p:cNvPr>
          <p:cNvSpPr>
            <a:spLocks noGrp="1"/>
          </p:cNvSpPr>
          <p:nvPr>
            <p:ph idx="1"/>
          </p:nvPr>
        </p:nvSpPr>
        <p:spPr/>
        <p:txBody>
          <a:bodyPr/>
          <a:lstStyle/>
          <a:p>
            <a:r>
              <a:rPr lang="en-US" dirty="0"/>
              <a:t>World looks very post apocalyptic</a:t>
            </a:r>
          </a:p>
          <a:p>
            <a:pPr lvl="1"/>
            <a:r>
              <a:rPr lang="en-US" dirty="0"/>
              <a:t>Broken buildings, trees on the floor, world has a gray tone</a:t>
            </a:r>
          </a:p>
          <a:p>
            <a:pPr lvl="1"/>
            <a:r>
              <a:rPr lang="en-US" dirty="0"/>
              <a:t>Overall looks very dark and bleak when playing</a:t>
            </a:r>
          </a:p>
          <a:p>
            <a:pPr lvl="1"/>
            <a:endParaRPr lang="en-US" dirty="0"/>
          </a:p>
          <a:p>
            <a:r>
              <a:rPr lang="en-US" dirty="0"/>
              <a:t>Sounds: Has sounds for almost everything</a:t>
            </a:r>
          </a:p>
          <a:p>
            <a:pPr lvl="1"/>
            <a:r>
              <a:rPr lang="en-US" dirty="0"/>
              <a:t>Machinery, gunshots, walking/running, trees</a:t>
            </a:r>
          </a:p>
          <a:p>
            <a:pPr lvl="1"/>
            <a:endParaRPr lang="en-US" dirty="0"/>
          </a:p>
          <a:p>
            <a:r>
              <a:rPr lang="en-US" dirty="0"/>
              <a:t>Music: Mostly upbeat and intense, to signal a big moment in the game that is occurring</a:t>
            </a:r>
          </a:p>
        </p:txBody>
      </p:sp>
      <p:pic>
        <p:nvPicPr>
          <p:cNvPr id="4" name="num8">
            <a:hlinkClick r:id="" action="ppaction://media"/>
            <a:extLst>
              <a:ext uri="{FF2B5EF4-FFF2-40B4-BE49-F238E27FC236}">
                <a16:creationId xmlns:a16="http://schemas.microsoft.com/office/drawing/2014/main" id="{49219813-A65F-4099-B3E1-81CEEBC45A6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98175" y="484188"/>
            <a:ext cx="609600" cy="609600"/>
          </a:xfrm>
          <a:prstGeom prst="rect">
            <a:avLst/>
          </a:prstGeom>
        </p:spPr>
      </p:pic>
    </p:spTree>
    <p:extLst>
      <p:ext uri="{BB962C8B-B14F-4D97-AF65-F5344CB8AC3E}">
        <p14:creationId xmlns:p14="http://schemas.microsoft.com/office/powerpoint/2010/main" val="36652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5275-7332-42CC-97D9-C700BFE626A7}"/>
              </a:ext>
            </a:extLst>
          </p:cNvPr>
          <p:cNvSpPr>
            <a:spLocks noGrp="1"/>
          </p:cNvSpPr>
          <p:nvPr>
            <p:ph type="title"/>
          </p:nvPr>
        </p:nvSpPr>
        <p:spPr/>
        <p:txBody>
          <a:bodyPr/>
          <a:lstStyle/>
          <a:p>
            <a:r>
              <a:rPr lang="en-US" dirty="0"/>
              <a:t>Bugs</a:t>
            </a:r>
          </a:p>
        </p:txBody>
      </p:sp>
      <p:sp>
        <p:nvSpPr>
          <p:cNvPr id="3" name="Content Placeholder 2">
            <a:extLst>
              <a:ext uri="{FF2B5EF4-FFF2-40B4-BE49-F238E27FC236}">
                <a16:creationId xmlns:a16="http://schemas.microsoft.com/office/drawing/2014/main" id="{04863229-9153-4249-BA2D-1B88D4E2A66E}"/>
              </a:ext>
            </a:extLst>
          </p:cNvPr>
          <p:cNvSpPr>
            <a:spLocks noGrp="1"/>
          </p:cNvSpPr>
          <p:nvPr>
            <p:ph idx="1"/>
          </p:nvPr>
        </p:nvSpPr>
        <p:spPr/>
        <p:txBody>
          <a:bodyPr/>
          <a:lstStyle/>
          <a:p>
            <a:r>
              <a:rPr lang="en-US" dirty="0"/>
              <a:t>Random Crashing: the game will sometimes crash for no reason on every console/PC</a:t>
            </a:r>
          </a:p>
          <a:p>
            <a:r>
              <a:rPr lang="en-US" dirty="0"/>
              <a:t>Worlds not loading: The game will sometimes load infinitely and require a restart</a:t>
            </a:r>
          </a:p>
          <a:p>
            <a:r>
              <a:rPr lang="en-US" dirty="0"/>
              <a:t>Stuck Character Models: Some enemies will get stuck in their development original design, and will be even be unkillable at times</a:t>
            </a:r>
          </a:p>
          <a:p>
            <a:r>
              <a:rPr lang="en-US" dirty="0"/>
              <a:t>Broken areas: Sometimes, areas such as water will have you falling down and then dying immediately</a:t>
            </a:r>
          </a:p>
        </p:txBody>
      </p:sp>
      <p:pic>
        <p:nvPicPr>
          <p:cNvPr id="4" name="num9">
            <a:hlinkClick r:id="" action="ppaction://media"/>
            <a:extLst>
              <a:ext uri="{FF2B5EF4-FFF2-40B4-BE49-F238E27FC236}">
                <a16:creationId xmlns:a16="http://schemas.microsoft.com/office/drawing/2014/main" id="{BC449C4F-1400-4554-B571-465C76A88D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8063" y="627063"/>
            <a:ext cx="609600" cy="609600"/>
          </a:xfrm>
          <a:prstGeom prst="rect">
            <a:avLst/>
          </a:prstGeom>
        </p:spPr>
      </p:pic>
    </p:spTree>
    <p:extLst>
      <p:ext uri="{BB962C8B-B14F-4D97-AF65-F5344CB8AC3E}">
        <p14:creationId xmlns:p14="http://schemas.microsoft.com/office/powerpoint/2010/main" val="20253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E504F4411C3041957197ACAEFDE8F4" ma:contentTypeVersion="8" ma:contentTypeDescription="Create a new document." ma:contentTypeScope="" ma:versionID="e2e6c097337b40149ba1c83d3e3dc676">
  <xsd:schema xmlns:xsd="http://www.w3.org/2001/XMLSchema" xmlns:xs="http://www.w3.org/2001/XMLSchema" xmlns:p="http://schemas.microsoft.com/office/2006/metadata/properties" xmlns:ns3="f70de065-215e-4a76-8105-3a9b2dec12fa" targetNamespace="http://schemas.microsoft.com/office/2006/metadata/properties" ma:root="true" ma:fieldsID="ddb71a66bd417f5859e1b5eafe952e87" ns3:_="">
    <xsd:import namespace="f70de065-215e-4a76-8105-3a9b2dec12f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0de065-215e-4a76-8105-3a9b2dec1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DBA0E4-FF81-4DD2-B476-1D4311676FA6}">
  <ds:schemaRefs>
    <ds:schemaRef ds:uri="http://schemas.microsoft.com/office/2006/documentManagement/types"/>
    <ds:schemaRef ds:uri="http://purl.org/dc/elements/1.1/"/>
    <ds:schemaRef ds:uri="http://www.w3.org/XML/1998/namespace"/>
    <ds:schemaRef ds:uri="http://schemas.openxmlformats.org/package/2006/metadata/core-properties"/>
    <ds:schemaRef ds:uri="http://purl.org/dc/dcmitype/"/>
    <ds:schemaRef ds:uri="http://purl.org/dc/terms/"/>
    <ds:schemaRef ds:uri="http://schemas.microsoft.com/office/2006/metadata/properties"/>
    <ds:schemaRef ds:uri="http://schemas.microsoft.com/office/infopath/2007/PartnerControls"/>
    <ds:schemaRef ds:uri="f70de065-215e-4a76-8105-3a9b2dec12fa"/>
  </ds:schemaRefs>
</ds:datastoreItem>
</file>

<file path=customXml/itemProps2.xml><?xml version="1.0" encoding="utf-8"?>
<ds:datastoreItem xmlns:ds="http://schemas.openxmlformats.org/officeDocument/2006/customXml" ds:itemID="{1C087418-52F0-44B6-8D90-02DDEDD1D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0de065-215e-4a76-8105-3a9b2dec12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590E29-346C-4F83-BBF3-1D325BB9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3383</TotalTime>
  <Words>870</Words>
  <Application>Microsoft Office PowerPoint</Application>
  <PresentationFormat>Widescreen</PresentationFormat>
  <Paragraphs>53</Paragraphs>
  <Slides>12</Slides>
  <Notes>0</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Metro Exodus: A Review</vt:lpstr>
      <vt:lpstr>Game Information</vt:lpstr>
      <vt:lpstr>Minimum and Actual Requirements</vt:lpstr>
      <vt:lpstr>Overview</vt:lpstr>
      <vt:lpstr>Installation</vt:lpstr>
      <vt:lpstr>User Interface</vt:lpstr>
      <vt:lpstr>Game Play</vt:lpstr>
      <vt:lpstr>Artwork, Sound and Music</vt:lpstr>
      <vt:lpstr>Bugs</vt:lpstr>
      <vt:lpstr>Review</vt:lpstr>
      <vt:lpstr>Review Cont.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 Exodus: A Review</dc:title>
  <dc:creator>Abdelhaq, Abdelrahman</dc:creator>
  <cp:lastModifiedBy>Abdelhaq, Abdelrahman</cp:lastModifiedBy>
  <cp:revision>11</cp:revision>
  <dcterms:created xsi:type="dcterms:W3CDTF">2019-09-14T17:51:30Z</dcterms:created>
  <dcterms:modified xsi:type="dcterms:W3CDTF">2019-09-19T03:36:43Z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0x01010000E504F4411C3041957197ACAEFDE8F4</vt:lpwstr>
  </property>
</Properties>
</file>