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FC43-6C7B-4428-B133-8026E073EA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Hot shots tennis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45B84-3AF5-4A01-804C-AFDF1F63F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</a:t>
            </a:r>
            <a:r>
              <a:rPr lang="en-US" dirty="0" err="1"/>
              <a:t>ian</a:t>
            </a:r>
            <a:r>
              <a:rPr lang="en-US" dirty="0"/>
              <a:t> </a:t>
            </a:r>
            <a:r>
              <a:rPr lang="en-US" dirty="0" err="1"/>
              <a:t>simon</a:t>
            </a:r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357A879-5D34-4185-8597-D057AC5F67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9"/>
    </mc:Choice>
    <mc:Fallback xmlns="">
      <p:transition spd="slow" advTm="6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371A-8373-42B5-B4D6-70A86296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AB089-BB6C-4DFA-9869-F7E2A6431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2582772"/>
          </a:xfrm>
        </p:spPr>
        <p:txBody>
          <a:bodyPr>
            <a:normAutofit/>
          </a:bodyPr>
          <a:lstStyle/>
          <a:p>
            <a:r>
              <a:rPr lang="en-US" dirty="0"/>
              <a:t>I enjoyed this game a lot during my childhood and the same feelings stayed with me when I picked it up again this year</a:t>
            </a:r>
          </a:p>
          <a:p>
            <a:r>
              <a:rPr lang="en-US" dirty="0"/>
              <a:t>The game is well worth $10 in the PSN store</a:t>
            </a:r>
          </a:p>
          <a:p>
            <a:r>
              <a:rPr lang="en-US" dirty="0"/>
              <a:t>The game could be improved by adding another dynamic to the challenge mode. Maybe have the player play a single character looking to be the best tennis player in the world. There is no coherent story to grab the player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2D93DCED-9A81-4D66-8E03-74C749205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1"/>
          <a:stretch/>
        </p:blipFill>
        <p:spPr bwMode="auto">
          <a:xfrm>
            <a:off x="3790950" y="5154817"/>
            <a:ext cx="4610100" cy="89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8FE3B-E7E2-4BFD-9D52-0A309D2551D4}"/>
              </a:ext>
            </a:extLst>
          </p:cNvPr>
          <p:cNvSpPr txBox="1"/>
          <p:nvPr/>
        </p:nvSpPr>
        <p:spPr>
          <a:xfrm>
            <a:off x="5400260" y="4598505"/>
            <a:ext cx="139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4.2 / 5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C373D50-523F-4262-8C03-9CAED7DC87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08"/>
    </mc:Choice>
    <mc:Fallback xmlns="">
      <p:transition spd="slow" advTm="37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CC436E-36A5-413C-B531-46976129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1104624"/>
            <a:ext cx="5240766" cy="731031"/>
          </a:xfrm>
        </p:spPr>
        <p:txBody>
          <a:bodyPr>
            <a:normAutofit/>
          </a:bodyPr>
          <a:lstStyle/>
          <a:p>
            <a:r>
              <a:rPr lang="en-US" dirty="0"/>
              <a:t>Game information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58E0B-BF29-4A42-98FC-764EA1FC4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8523"/>
            <a:ext cx="5240767" cy="2008042"/>
          </a:xfrm>
        </p:spPr>
        <p:txBody>
          <a:bodyPr>
            <a:normAutofit/>
          </a:bodyPr>
          <a:lstStyle/>
          <a:p>
            <a:r>
              <a:rPr lang="en-US" dirty="0"/>
              <a:t>Developed by Clap </a:t>
            </a:r>
            <a:r>
              <a:rPr lang="en-US" dirty="0" err="1"/>
              <a:t>Hanz</a:t>
            </a:r>
            <a:r>
              <a:rPr lang="en-US" dirty="0"/>
              <a:t>, published by Sony</a:t>
            </a:r>
          </a:p>
          <a:p>
            <a:r>
              <a:rPr lang="en-US" dirty="0"/>
              <a:t>Action/sports designed for kids</a:t>
            </a:r>
          </a:p>
          <a:p>
            <a:r>
              <a:rPr lang="en-US" dirty="0"/>
              <a:t>Developed for PS2, brought back for PS4</a:t>
            </a:r>
          </a:p>
          <a:p>
            <a:r>
              <a:rPr lang="en-US" dirty="0"/>
              <a:t>Currently $10 on PSN store</a:t>
            </a:r>
          </a:p>
        </p:txBody>
      </p:sp>
      <p:pic>
        <p:nvPicPr>
          <p:cNvPr id="1026" name="Picture 2" descr="https://images-na.ssl-images-amazon.com/images/I/51cbZGNwALL._AC_SX215_.jpg">
            <a:extLst>
              <a:ext uri="{FF2B5EF4-FFF2-40B4-BE49-F238E27FC236}">
                <a16:creationId xmlns:a16="http://schemas.microsoft.com/office/drawing/2014/main" id="{902AFDC8-A605-4323-9970-227EA1261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61" y="805583"/>
            <a:ext cx="3307141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EDFD368-F067-42CF-A015-00875619EB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83"/>
    </mc:Choice>
    <mc:Fallback xmlns="">
      <p:transition spd="slow" advTm="20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F8A5-8DF7-45BF-9911-E36C2EBF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shots tennis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0094F-58B8-4F22-8E74-B8DCC5DC9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Cartoon graphics with an engine that has stood the test of time</a:t>
            </a:r>
          </a:p>
          <a:p>
            <a:r>
              <a:rPr lang="en-US" dirty="0"/>
              <a:t>Multiple modes including challenge mode to unlock collectables, fun time tennis to play AI and locally, and a practice mode to hone in on becoming more accurate</a:t>
            </a:r>
          </a:p>
          <a:p>
            <a:r>
              <a:rPr lang="en-US" dirty="0"/>
              <a:t>User interface is easily navigable, colorful, and useful</a:t>
            </a:r>
          </a:p>
          <a:p>
            <a:r>
              <a:rPr lang="en-US" dirty="0"/>
              <a:t>Allows for varying length of tennis games from one to five sets and one to seven games (to win)</a:t>
            </a:r>
          </a:p>
          <a:p>
            <a:r>
              <a:rPr lang="en-US" dirty="0"/>
              <a:t>Easy to pick up and play for first timers, hard to become good enough to beat many of the high levelled AI’s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1EB48F6-D2B0-4C28-81A4-61B77EDD89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2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76"/>
    </mc:Choice>
    <mc:Fallback xmlns="">
      <p:transition spd="slow" advTm="38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F8A5-8DF7-45BF-9911-E36C2EBF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shots tennis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0094F-58B8-4F22-8E74-B8DCC5DC9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story to the game, just defeating all the characters in game allows for more challenging opponents</a:t>
            </a:r>
          </a:p>
          <a:p>
            <a:pPr lvl="1"/>
            <a:r>
              <a:rPr lang="en-US" dirty="0"/>
              <a:t>Each character has skill in one place and weak in another. Some are good servers, some are fast, but they each come at a cost</a:t>
            </a:r>
          </a:p>
          <a:p>
            <a:r>
              <a:rPr lang="en-US" dirty="0"/>
              <a:t>Bugs</a:t>
            </a:r>
          </a:p>
          <a:p>
            <a:pPr lvl="1"/>
            <a:r>
              <a:rPr lang="en-US" dirty="0"/>
              <a:t>In training mode, if a player hits a corner of a target, the target may not register</a:t>
            </a:r>
          </a:p>
          <a:p>
            <a:pPr lvl="1"/>
            <a:r>
              <a:rPr lang="en-US" dirty="0"/>
              <a:t>If a swing is a bit late/early, the animation will swing as if they were missing when the ball was clearly hittable (very rare)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5C4F758-C6DB-4CAC-ABC8-4FDDF4B4D1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12"/>
    </mc:Choice>
    <mc:Fallback xmlns="">
      <p:transition spd="slow" advTm="48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3C88-8166-4F4D-A7EA-34DB2F91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gameplay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D7FD8-7D64-4F06-8FC2-F384998C7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954" y="1946158"/>
            <a:ext cx="4882959" cy="34506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Either singles or doubles events allowed</a:t>
            </a:r>
          </a:p>
          <a:p>
            <a:r>
              <a:rPr lang="en-US" dirty="0"/>
              <a:t>Accurate rule sets for real tennis feeling</a:t>
            </a:r>
          </a:p>
          <a:p>
            <a:r>
              <a:rPr lang="en-US" dirty="0"/>
              <a:t>Four shot types: front-hand, back-hand, lob, and smash</a:t>
            </a:r>
          </a:p>
          <a:p>
            <a:r>
              <a:rPr lang="en-US" dirty="0"/>
              <a:t>Story mode has no real story behind it, the player must defeat every unlockable character in the game, each with their advantages </a:t>
            </a:r>
          </a:p>
          <a:p>
            <a:r>
              <a:rPr lang="en-US" dirty="0"/>
              <a:t>Catchy menu music with eclectic sounds during gameplay</a:t>
            </a:r>
          </a:p>
          <a:p>
            <a:endParaRPr lang="en-US" dirty="0"/>
          </a:p>
        </p:txBody>
      </p:sp>
      <p:pic>
        <p:nvPicPr>
          <p:cNvPr id="2050" name="Picture 2" descr="Image result for hot shots tennis">
            <a:extLst>
              <a:ext uri="{FF2B5EF4-FFF2-40B4-BE49-F238E27FC236}">
                <a16:creationId xmlns:a16="http://schemas.microsoft.com/office/drawing/2014/main" id="{CD7E2BDF-7E91-403C-9D00-315F6BB98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1946158"/>
            <a:ext cx="52863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02B8167-43E7-4E98-8333-A5B1CC291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73"/>
    </mc:Choice>
    <mc:Fallback xmlns="">
      <p:transition spd="slow" advTm="42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8D9D-67EC-4019-9FA8-335914E5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/>
              <a:t>Good aspects of hot shots tennis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FC13E-9302-47C1-B718-989903D25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Game engine is consistent</a:t>
            </a:r>
          </a:p>
          <a:p>
            <a:pPr lvl="1"/>
            <a:r>
              <a:rPr lang="en-US" dirty="0"/>
              <a:t>Very minimal bugs, smooth gameplay, consistent shooting and movement</a:t>
            </a:r>
          </a:p>
          <a:p>
            <a:r>
              <a:rPr lang="en-US" dirty="0"/>
              <a:t>Low skill floor, high skill ceiling</a:t>
            </a:r>
          </a:p>
          <a:p>
            <a:pPr lvl="1"/>
            <a:r>
              <a:rPr lang="en-US" dirty="0"/>
              <a:t>This game is very easy to learn, minimal controls and straightforward gameplay</a:t>
            </a:r>
          </a:p>
          <a:p>
            <a:pPr lvl="1"/>
            <a:r>
              <a:rPr lang="en-US" dirty="0"/>
              <a:t>The difficulty increases greatly once the player finishes the first round of opponents</a:t>
            </a:r>
          </a:p>
          <a:p>
            <a:r>
              <a:rPr lang="en-US" dirty="0"/>
              <a:t>Highly re-playable</a:t>
            </a:r>
          </a:p>
          <a:p>
            <a:pPr lvl="1"/>
            <a:r>
              <a:rPr lang="en-US" dirty="0"/>
              <a:t>Even after 10 years, I can still have a fun time playing this</a:t>
            </a:r>
          </a:p>
          <a:p>
            <a:r>
              <a:rPr lang="en-US" dirty="0"/>
              <a:t>Cartoon graphics, real representation of tennis</a:t>
            </a:r>
          </a:p>
          <a:p>
            <a:pPr lvl="1"/>
            <a:r>
              <a:rPr lang="en-US" dirty="0"/>
              <a:t>There have been many tennis games on the market, but this one finds a perfect balance of being a real tennis simulation and being an arcade style game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D963CBD-BE2E-4986-A298-5B3FEF4B98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61"/>
    </mc:Choice>
    <mc:Fallback xmlns="">
      <p:transition spd="slow" advTm="76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FA25-9924-4FF5-8E4E-143EB51F8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Aspects of hot shots tennis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516F-5ACB-4FC2-9278-CDC6E89E9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Re-playable, but stale content</a:t>
            </a:r>
          </a:p>
          <a:p>
            <a:pPr lvl="1"/>
            <a:r>
              <a:rPr lang="en-US" dirty="0"/>
              <a:t>The content of the game is strictly to playing tennis against harder and harder opponents, there’s no story to grab your attention</a:t>
            </a:r>
          </a:p>
          <a:p>
            <a:r>
              <a:rPr lang="en-US" dirty="0"/>
              <a:t>Some characters are inherently stronger than others</a:t>
            </a:r>
          </a:p>
          <a:p>
            <a:pPr lvl="1"/>
            <a:r>
              <a:rPr lang="en-US" dirty="0"/>
              <a:t>The final characters you unlock are much stronger than the first characters, in some cases these characters will just be overpowered against others</a:t>
            </a:r>
          </a:p>
          <a:p>
            <a:r>
              <a:rPr lang="en-US" dirty="0"/>
              <a:t>Collectables are useless </a:t>
            </a:r>
          </a:p>
          <a:p>
            <a:pPr lvl="1"/>
            <a:r>
              <a:rPr lang="en-US" dirty="0"/>
              <a:t>Once you unlock every character, the only other things to unlock are new outfits for these characters, with no in-game benefit other than cosmetic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02EDB8F-4E84-4986-9807-E41F0D46E1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56"/>
    </mc:Choice>
    <mc:Fallback xmlns="">
      <p:transition spd="slow" advTm="54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D1A8-70E0-4833-90A2-B2655678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Review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8AF7B-D770-4A63-B339-079425FA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047695" cy="40377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A well-built tennis simulator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This game is one of the highest rated tennis games on the market still. It doesn’t take itself too seriously, while still having core mechanics to tennis gameplay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A kids game?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This game was clearly intended for a more childish and playful side of tennis. Although, there is enough of a skill ceiling that allows for more experienced gamers to play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Design mistakes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Other than feeling clunky as some points, the gameplay is very smooth and easy to figure out</a:t>
            </a:r>
          </a:p>
        </p:txBody>
      </p:sp>
      <p:pic>
        <p:nvPicPr>
          <p:cNvPr id="3074" name="Picture 2" descr="Image result for hot shots tennis ps2">
            <a:extLst>
              <a:ext uri="{FF2B5EF4-FFF2-40B4-BE49-F238E27FC236}">
                <a16:creationId xmlns:a16="http://schemas.microsoft.com/office/drawing/2014/main" id="{FB0AE00D-5CA4-46D8-BDA4-90BE447B3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48" y="2015735"/>
            <a:ext cx="4441608" cy="31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2F8B3A31-1B92-4DA3-8EA3-7C7FADBEE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07"/>
    </mc:Choice>
    <mc:Fallback xmlns="">
      <p:transition spd="slow" advTm="37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5D70-3842-43E1-BFD8-AB2D50BE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27603-BBC2-43FC-937C-3C630A1048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Re-playable</a:t>
            </a:r>
          </a:p>
          <a:p>
            <a:pPr lvl="1"/>
            <a:r>
              <a:rPr lang="en-US" dirty="0"/>
              <a:t>Game engine is smooth and consistent</a:t>
            </a:r>
          </a:p>
          <a:p>
            <a:pPr lvl="1"/>
            <a:r>
              <a:rPr lang="en-US" dirty="0"/>
              <a:t>Colorful</a:t>
            </a:r>
          </a:p>
          <a:p>
            <a:pPr lvl="1"/>
            <a:r>
              <a:rPr lang="en-US" dirty="0"/>
              <a:t>Easy to pick up</a:t>
            </a:r>
          </a:p>
          <a:p>
            <a:pPr lvl="1"/>
            <a:r>
              <a:rPr lang="en-US" dirty="0"/>
              <a:t>Hard to master the controls</a:t>
            </a:r>
          </a:p>
          <a:p>
            <a:pPr lvl="1"/>
            <a:r>
              <a:rPr lang="en-US" dirty="0"/>
              <a:t>Aged beautifully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6421C-D440-437C-943D-14251B99F1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Feels childish at points</a:t>
            </a:r>
          </a:p>
          <a:p>
            <a:pPr lvl="1"/>
            <a:r>
              <a:rPr lang="en-US" dirty="0"/>
              <a:t>Stale content </a:t>
            </a:r>
          </a:p>
          <a:p>
            <a:pPr lvl="1"/>
            <a:r>
              <a:rPr lang="en-US" dirty="0"/>
              <a:t>Training mode is frustrating</a:t>
            </a:r>
          </a:p>
          <a:p>
            <a:pPr lvl="1"/>
            <a:r>
              <a:rPr lang="en-US" dirty="0"/>
              <a:t>Overpowered characters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7812306-53FA-43F1-9481-45D44687F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94"/>
    </mc:Choice>
    <mc:Fallback xmlns="">
      <p:transition spd="slow" advTm="44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702</Words>
  <Application>Microsoft Office PowerPoint</Application>
  <PresentationFormat>Widescreen</PresentationFormat>
  <Paragraphs>67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Gallery</vt:lpstr>
      <vt:lpstr>Hot shots tennis</vt:lpstr>
      <vt:lpstr>Game information</vt:lpstr>
      <vt:lpstr>Hot shots tennis overview</vt:lpstr>
      <vt:lpstr>Hot shots tennis overview</vt:lpstr>
      <vt:lpstr>gameplay</vt:lpstr>
      <vt:lpstr>Good aspects of hot shots tennis</vt:lpstr>
      <vt:lpstr>Bad Aspects of hot shots tennis</vt:lpstr>
      <vt:lpstr>Review Topics</vt:lpstr>
      <vt:lpstr>Strengths and Weaknesses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shots tennis</dc:title>
  <dc:creator>Simon, Ian</dc:creator>
  <cp:lastModifiedBy>Simon, Ian</cp:lastModifiedBy>
  <cp:revision>6</cp:revision>
  <dcterms:created xsi:type="dcterms:W3CDTF">2018-09-13T00:09:45Z</dcterms:created>
  <dcterms:modified xsi:type="dcterms:W3CDTF">2018-09-17T23:45:22Z</dcterms:modified>
</cp:coreProperties>
</file>