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0" d="100"/>
          <a:sy n="60" d="100"/>
        </p:scale>
        <p:origin x="102" y="1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E2AB9-7FC9-44E2-AF8D-43AC2D84A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40D351-BBAD-44D0-9875-7F8655F7B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B6E7-D357-4E5A-AF57-B3FA5B7E7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AA2F9-FADF-4FDB-9DE2-2682FCBDD220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FA9F6A-2328-4E8C-8083-C47309DA7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BE74D-7B82-4E45-93CD-C37BFD0FC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38A25-2284-4045-BAEE-FAEE5B651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6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24C27-5D17-48FA-ABD5-57189CE5F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E960E6-3E23-4E6D-9F75-E766F1D0A2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A4F82E-E730-41AC-A4FA-17A9F4E36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AA2F9-FADF-4FDB-9DE2-2682FCBDD220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C4B36-C612-4D26-8504-E88EF5B74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4811C-5CCA-490E-B18D-B9734B2E5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38A25-2284-4045-BAEE-FAEE5B651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549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DB3363-6439-484A-9599-53FF83D124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4470B8-01A7-41C4-91A7-EA5B5F50A5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E973AF-F6B7-4A73-A7C7-AC7585D7D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AA2F9-FADF-4FDB-9DE2-2682FCBDD220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9BCA0-D722-4588-8627-EBEE4A2A9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130DC-7BF8-4F50-88B4-12F87A4C0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38A25-2284-4045-BAEE-FAEE5B651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51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EA54E-40D5-413D-A396-DCF91A9A5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704F0-ACE1-41B1-B9D0-6AA4DC88F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B5BF8-2A2E-476A-B217-B2518C3A0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AA2F9-FADF-4FDB-9DE2-2682FCBDD220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910D5B-F793-47F6-B43C-580BECCE0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D4F02-1FCB-4E1A-9729-32CA03102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38A25-2284-4045-BAEE-FAEE5B651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979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50312-B5DD-4FA3-98DB-0D8FCF01D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93692E-54B4-4DDA-95FA-BD9A32430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E81F20-A774-4466-BCE0-E370F64EB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AA2F9-FADF-4FDB-9DE2-2682FCBDD220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7DE85-53CE-435D-A5D7-9BB79BB98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32310-7776-4F4E-B9A0-C16B5D304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38A25-2284-4045-BAEE-FAEE5B651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11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C63D7-4C60-49E7-9E0D-1069E54C3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F7859-532D-4012-B369-3DFB0F45DC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EFEB53-9008-4A27-A0DD-0FF4267B30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22A810-6174-49A4-899F-E5EB6CBDB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AA2F9-FADF-4FDB-9DE2-2682FCBDD220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1D74C6-0BC4-4FC4-96FE-0EB376183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74DC0-E96F-4918-9B7C-C95866C51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38A25-2284-4045-BAEE-FAEE5B651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34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A6F91-E914-43F5-8567-5CF8E36D2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98E6C6-D4AB-4F16-99D2-80672EF0D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496B0F-C5E6-4B31-871F-266C38E1F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A2FA73-1DD7-4D33-ACCA-CB3120BDDE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F0A353-198F-400E-ABB0-C0A4BB5AE7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719DF2-9721-4C59-ADD0-17D780F4A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AA2F9-FADF-4FDB-9DE2-2682FCBDD220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BBF3FF-64FB-40BB-AE10-C1F93AA9F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987888-EB87-41F2-B317-3EA67DB18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38A25-2284-4045-BAEE-FAEE5B651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181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2E22B-9608-40E6-BBB2-D092E7141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56ECC4-BC47-42A6-8BDE-4C6CBFC9C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AA2F9-FADF-4FDB-9DE2-2682FCBDD220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226C60-865D-44B6-AF20-0C8E4D5C2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21FA37-2DF2-4B56-95D3-D54B9E405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38A25-2284-4045-BAEE-FAEE5B651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44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66220F-42A4-48DF-BAA9-776156541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AA2F9-FADF-4FDB-9DE2-2682FCBDD220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8F5CC8-82AD-427E-92FD-7188862E5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072994-B54A-4533-8668-C559F0990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38A25-2284-4045-BAEE-FAEE5B651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571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8E63B-1D08-4A5B-91E6-23936FBBA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00B05-E70F-47BC-BFCD-1CC51A2B9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645894-E95B-4BFA-B50B-250F951B2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0F72B9-DD6C-481D-95FA-E21DFC99D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AA2F9-FADF-4FDB-9DE2-2682FCBDD220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D914D6-F2BC-4ADC-80FB-2394D3A8B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D40F6E-5A38-420E-ABBD-FB7E900A6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38A25-2284-4045-BAEE-FAEE5B651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79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83738-3FA9-40D0-8AAB-DC50C2CC9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127638-288A-4A60-AA1D-8ED8A6D7BE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813BAE-ADA6-4EEE-BB6C-A05C910442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2D82DC-0024-4A44-B5FA-73411A8B6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AA2F9-FADF-4FDB-9DE2-2682FCBDD220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6EF446-5D20-46C4-A9B8-CD9D06A0D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3249F3-04B3-47D5-ABC3-F341AC396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38A25-2284-4045-BAEE-FAEE5B651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68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99CC62-8AD4-459C-A2D0-15CCDC136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395579-1F1B-4CF1-8784-24ED1B1B2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83BF8-4A4C-4B05-9F87-0307EA6E0B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AA2F9-FADF-4FDB-9DE2-2682FCBDD220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EF083-1ADC-481B-91B6-9322D312A1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57C0C-E5BC-4A5D-AC72-3073CC96B7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38A25-2284-4045-BAEE-FAEE5B651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040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pricecharting.com/game/nintendo-64/paper-mari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vignette.wikia.nocookie.net/papermario/images/8/86/PMTubbaBlubba.png/revision/latest?cb=20180127233637" TargetMode="External"/><Relationship Id="rId13" Type="http://schemas.openxmlformats.org/officeDocument/2006/relationships/hyperlink" Target="http://4.bp.blogspot.com/-LCEKKk8RXas/UNKHYM_DZhI/AAAAAAAAAiY/uOK-wvWOZI0/s1600/Paper+Mario+Action+Command.png" TargetMode="External"/><Relationship Id="rId3" Type="http://schemas.openxmlformats.org/officeDocument/2006/relationships/hyperlink" Target="https://i.ytimg.com/vi/Y8kryi8EOEI/hqdefault.jpg" TargetMode="External"/><Relationship Id="rId7" Type="http://schemas.openxmlformats.org/officeDocument/2006/relationships/hyperlink" Target="https://www.lukiegames.com/assets/images/N64/n64_paper_mario_p_kbu98s.jpg" TargetMode="External"/><Relationship Id="rId12" Type="http://schemas.openxmlformats.org/officeDocument/2006/relationships/hyperlink" Target="https://www.mariowiki.com/images/thumb/2/2e/ToadHouseGoombaVillage.png/200px-ToadHouseGoombaVillage.png" TargetMode="External"/><Relationship Id="rId2" Type="http://schemas.openxmlformats.org/officeDocument/2006/relationships/hyperlink" Target="https://myboxeduniverse.files.wordpress.com/2015/11/papermario-2.jpg?w=54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dn02.nintendo-europe.com/media/downloads/games_8/emanuals/nintendo_8/Manual_Nintendo64_PaperMario_EN.pdf" TargetMode="External"/><Relationship Id="rId11" Type="http://schemas.openxmlformats.org/officeDocument/2006/relationships/hyperlink" Target="https://www.mariowiki.com/images/thumb/d/d1/Penguin_murder.png/250px-Penguin_murder.png" TargetMode="External"/><Relationship Id="rId5" Type="http://schemas.openxmlformats.org/officeDocument/2006/relationships/hyperlink" Target="https://edgeemu.net/screenshots/n64/Named_Snaps/Paper%20Mario%20(USA).png" TargetMode="External"/><Relationship Id="rId10" Type="http://schemas.openxmlformats.org/officeDocument/2006/relationships/hyperlink" Target="https://i.ytimg.com/vi/cDduSnKZ4sA/hqdefault.jpg" TargetMode="External"/><Relationship Id="rId4" Type="http://schemas.openxmlformats.org/officeDocument/2006/relationships/hyperlink" Target="https://www.kinephanos.ca/wp-content/files/Fig-3-Paper-Mario-N64.png" TargetMode="External"/><Relationship Id="rId9" Type="http://schemas.openxmlformats.org/officeDocument/2006/relationships/hyperlink" Target="https://vignette.wikia.nocookie.net/papermario/images/0/04/Tubba_Blubba_Heart.jpeg/revision/latest?cb=20111115173356" TargetMode="External"/><Relationship Id="rId1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www.lukiegames.com/assets/images/N64/n64_paper_mario_p_kbu98s.jpg">
            <a:extLst>
              <a:ext uri="{FF2B5EF4-FFF2-40B4-BE49-F238E27FC236}">
                <a16:creationId xmlns:a16="http://schemas.microsoft.com/office/drawing/2014/main" id="{43D3FF76-BDFF-4109-8C4A-7AA72944ECC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9" b="767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8BC99A-D4AD-4B78-BD56-7308FC040F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en-US" sz="4000" b="1" dirty="0"/>
              <a:t>Paper Mario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7A707B-BB36-455E-B57A-D950ED2E90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en-US" dirty="0"/>
              <a:t>Game Evaluation by Chris Schram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966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824F3-3701-4820-9EE8-68B161679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Basic Information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D952619-08BD-4993-AACB-6AC007517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4149969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Produced by Nintendo, made by Intelligent Systems.</a:t>
            </a:r>
          </a:p>
          <a:p>
            <a:r>
              <a:rPr lang="en-US" sz="2000" dirty="0">
                <a:solidFill>
                  <a:schemeClr val="bg1"/>
                </a:solidFill>
              </a:rPr>
              <a:t>Single player 3D RPG</a:t>
            </a:r>
          </a:p>
          <a:p>
            <a:r>
              <a:rPr lang="en-US" sz="2000" dirty="0">
                <a:solidFill>
                  <a:schemeClr val="bg1"/>
                </a:solidFill>
              </a:rPr>
              <a:t>Price $49.99 upon release  Today Loose - $36.59, Complete - $92.83 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https://www.pricecharting.com/game/nintendo-64/paper-mario</a:t>
            </a:r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Requires: Nintendo 64 and a TV that still takes RCA cables.</a:t>
            </a:r>
          </a:p>
        </p:txBody>
      </p:sp>
      <p:pic>
        <p:nvPicPr>
          <p:cNvPr id="7" name="Content Placeholder 3" descr="https://i.ytimg.com/vi/cDduSnKZ4sA/hqdefault.jpg">
            <a:extLst>
              <a:ext uri="{FF2B5EF4-FFF2-40B4-BE49-F238E27FC236}">
                <a16:creationId xmlns:a16="http://schemas.microsoft.com/office/drawing/2014/main" id="{2272EF28-F296-4499-8E4F-9DEBC829DB6C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8" r="8962"/>
          <a:stretch/>
        </p:blipFill>
        <p:spPr bwMode="auto">
          <a:xfrm>
            <a:off x="4639056" y="10"/>
            <a:ext cx="7552944" cy="6857990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3053065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32236-EF25-472D-ABE2-7D0F2B7CD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54496" cy="1828800"/>
          </a:xfrm>
        </p:spPr>
        <p:txBody>
          <a:bodyPr>
            <a:normAutofit/>
          </a:bodyPr>
          <a:lstStyle/>
          <a:p>
            <a:r>
              <a:rPr lang="en-US"/>
              <a:t>Game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25727-157F-4E5D-A968-2B64537D1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2576"/>
            <a:ext cx="6254496" cy="38587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/>
              <a:t>Overview-</a:t>
            </a:r>
          </a:p>
          <a:p>
            <a:r>
              <a:rPr lang="en-US" sz="1700"/>
              <a:t>3D world exploring turn based RPG</a:t>
            </a:r>
          </a:p>
          <a:p>
            <a:r>
              <a:rPr lang="en-US" sz="1700"/>
              <a:t>Player can level up, gain partners, and abilities.</a:t>
            </a:r>
          </a:p>
          <a:p>
            <a:pPr marL="0" indent="0">
              <a:buNone/>
            </a:pPr>
            <a:r>
              <a:rPr lang="en-US" sz="1700"/>
              <a:t>Story-</a:t>
            </a:r>
          </a:p>
          <a:p>
            <a:r>
              <a:rPr lang="en-US" sz="1700"/>
              <a:t>Save the seven star spirits, stop Bowser, save Princess Peach.</a:t>
            </a:r>
          </a:p>
          <a:p>
            <a:pPr marL="0" indent="0">
              <a:buNone/>
            </a:pPr>
            <a:r>
              <a:rPr lang="en-US" sz="1700"/>
              <a:t>Player’s Role: explore each world linearly, overcome enemies and puzzles to save each star spirit from some greater enemy.</a:t>
            </a:r>
          </a:p>
          <a:p>
            <a:pPr marL="0" indent="0">
              <a:buNone/>
            </a:pPr>
            <a:r>
              <a:rPr lang="en-US" sz="1700"/>
              <a:t>Installation: Load cartridge into N64 and play.</a:t>
            </a:r>
          </a:p>
          <a:p>
            <a:pPr marL="0" indent="0">
              <a:buNone/>
            </a:pPr>
            <a:r>
              <a:rPr lang="en-US" sz="1700"/>
              <a:t>Scoring: Complete the game, perhaps faster or 100%</a:t>
            </a:r>
          </a:p>
          <a:p>
            <a:pPr marL="0" indent="0">
              <a:buNone/>
            </a:pPr>
            <a:r>
              <a:rPr lang="en-US" sz="1700"/>
              <a:t>Game Play: (See Manual -&gt;) </a:t>
            </a:r>
          </a:p>
          <a:p>
            <a:pPr marL="0" indent="0">
              <a:buNone/>
            </a:pPr>
            <a:r>
              <a:rPr lang="en-US" sz="1700"/>
              <a:t>Bugs: only affects text and models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0D4C85-01F2-40EF-95A4-5ABFDB353A62}"/>
              </a:ext>
            </a:extLst>
          </p:cNvPr>
          <p:cNvPicPr/>
          <p:nvPr/>
        </p:nvPicPr>
        <p:blipFill rotWithShape="1">
          <a:blip r:embed="rId2"/>
          <a:srcRect l="1950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2433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61B2A784-4501-42A8-86DF-DB27DE395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25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152C80-8316-44FF-A59F-1C2343575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772" y="1144980"/>
            <a:ext cx="5063458" cy="156071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Game Summary (continued)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330AB8-A767-46C8-ABEF-2477854EF6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5498" y="11446"/>
            <a:ext cx="4901184" cy="4021058"/>
          </a:xfrm>
          <a:prstGeom prst="rect">
            <a:avLst/>
          </a:prstGeom>
          <a:solidFill>
            <a:srgbClr val="166A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https://myboxeduniverse.files.wordpress.com/2015/11/papermario-2.jpg?w=549">
            <a:extLst>
              <a:ext uri="{FF2B5EF4-FFF2-40B4-BE49-F238E27FC236}">
                <a16:creationId xmlns:a16="http://schemas.microsoft.com/office/drawing/2014/main" id="{5702AB05-DC4E-4C76-A1AD-631745E050A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" r="6127" b="3"/>
          <a:stretch/>
        </p:blipFill>
        <p:spPr bwMode="auto">
          <a:xfrm>
            <a:off x="870090" y="11446"/>
            <a:ext cx="4572000" cy="3858768"/>
          </a:xfrm>
          <a:prstGeom prst="rect">
            <a:avLst/>
          </a:prstGeom>
          <a:noFill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8E62604-C40E-4D56-9D66-FD94B0CA40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5498" y="4241249"/>
            <a:ext cx="4901184" cy="2616751"/>
          </a:xfrm>
          <a:prstGeom prst="rect">
            <a:avLst/>
          </a:prstGeom>
          <a:solidFill>
            <a:srgbClr val="166A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ttps://www.kinephanos.ca/wp-content/files/Fig-3-Paper-Mario-N64.png">
            <a:extLst>
              <a:ext uri="{FF2B5EF4-FFF2-40B4-BE49-F238E27FC236}">
                <a16:creationId xmlns:a16="http://schemas.microsoft.com/office/drawing/2014/main" id="{341AE5A4-3F6D-4B03-8715-9F822FA2A92F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8"/>
          <a:stretch/>
        </p:blipFill>
        <p:spPr bwMode="auto">
          <a:xfrm>
            <a:off x="870090" y="4407408"/>
            <a:ext cx="4572000" cy="2450592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5DFB7-1916-4AD8-BD73-9537EF7F4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978638"/>
            <a:ext cx="6092256" cy="355932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Artwork: Paper, pop-up, theater</a:t>
            </a:r>
          </a:p>
          <a:p>
            <a:r>
              <a:rPr lang="en-US" sz="2400" dirty="0">
                <a:solidFill>
                  <a:schemeClr val="bg1"/>
                </a:solidFill>
              </a:rPr>
              <a:t>Sound and Music: Matches the world that you’re in, intense for bosses.</a:t>
            </a:r>
          </a:p>
          <a:p>
            <a:r>
              <a:rPr lang="en-US" sz="2400" dirty="0">
                <a:solidFill>
                  <a:schemeClr val="bg1"/>
                </a:solidFill>
              </a:rPr>
              <a:t>User Interface: (see top left)</a:t>
            </a:r>
          </a:p>
          <a:p>
            <a:r>
              <a:rPr lang="en-US" sz="2400" dirty="0">
                <a:solidFill>
                  <a:schemeClr val="bg1"/>
                </a:solidFill>
              </a:rPr>
              <a:t>Special features: enemies need to be defeated differently, partners and abilities can be used in and out of combat, leveling up HP or FP or BP</a:t>
            </a:r>
          </a:p>
        </p:txBody>
      </p:sp>
    </p:spTree>
    <p:extLst>
      <p:ext uri="{BB962C8B-B14F-4D97-AF65-F5344CB8AC3E}">
        <p14:creationId xmlns:p14="http://schemas.microsoft.com/office/powerpoint/2010/main" val="1132780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847D2-B30D-4082-8F5B-E415CD239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6387102" cy="1325563"/>
          </a:xfrm>
        </p:spPr>
        <p:txBody>
          <a:bodyPr>
            <a:normAutofit/>
          </a:bodyPr>
          <a:lstStyle/>
          <a:p>
            <a:r>
              <a:rPr lang="en-US" dirty="0"/>
              <a:t>Game Review – The Good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D2D54-5C41-419E-A19B-424054E88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2" y="2871981"/>
            <a:ext cx="6884287" cy="3698991"/>
          </a:xfrm>
        </p:spPr>
        <p:txBody>
          <a:bodyPr anchor="t">
            <a:normAutofit/>
          </a:bodyPr>
          <a:lstStyle/>
          <a:p>
            <a:r>
              <a:rPr lang="en-US" sz="1800" dirty="0"/>
              <a:t>Combat is fun! Simple but can be logical.</a:t>
            </a:r>
          </a:p>
          <a:p>
            <a:pPr lvl="1"/>
            <a:r>
              <a:rPr lang="en-US" sz="1400" dirty="0"/>
              <a:t>Action Commands, strategy</a:t>
            </a:r>
          </a:p>
          <a:p>
            <a:r>
              <a:rPr lang="en-US" sz="1800" dirty="0"/>
              <a:t>Game allows many playstyles </a:t>
            </a:r>
          </a:p>
          <a:p>
            <a:pPr lvl="1"/>
            <a:r>
              <a:rPr lang="en-US" sz="1400" dirty="0"/>
              <a:t>Leveling up, items, badges, partners</a:t>
            </a:r>
          </a:p>
          <a:p>
            <a:r>
              <a:rPr lang="en-US" sz="1800" dirty="0"/>
              <a:t>Game is forgiving</a:t>
            </a:r>
          </a:p>
          <a:p>
            <a:r>
              <a:rPr lang="en-US" sz="1800" dirty="0"/>
              <a:t>Fun out of combat</a:t>
            </a:r>
          </a:p>
          <a:p>
            <a:pPr lvl="1"/>
            <a:r>
              <a:rPr lang="en-US" sz="1400" dirty="0"/>
              <a:t>Minimal story, humorous characters, dungeon-like puzzles, combat outside of combat</a:t>
            </a:r>
          </a:p>
          <a:p>
            <a:r>
              <a:rPr lang="en-US" sz="1800" dirty="0"/>
              <a:t>Unique bosses – Ex. Tubba Blubba </a:t>
            </a:r>
            <a:r>
              <a:rPr lang="en-US" sz="1800" dirty="0">
                <a:sym typeface="Wingdings" panose="05000000000000000000" pitchFamily="2" charset="2"/>
              </a:rPr>
              <a:t></a:t>
            </a:r>
          </a:p>
          <a:p>
            <a:r>
              <a:rPr lang="en-US" sz="1800" dirty="0"/>
              <a:t>Good pacing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C6A2225-94AF-4BC4-98F4-77746E7B1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5108" y="1"/>
            <a:ext cx="4666892" cy="3612937"/>
          </a:xfrm>
          <a:custGeom>
            <a:avLst/>
            <a:gdLst>
              <a:gd name="connsiteX0" fmla="*/ 192227 w 4666892"/>
              <a:gd name="connsiteY0" fmla="*/ 0 h 3612937"/>
              <a:gd name="connsiteX1" fmla="*/ 4666892 w 4666892"/>
              <a:gd name="connsiteY1" fmla="*/ 0 h 3612937"/>
              <a:gd name="connsiteX2" fmla="*/ 4666892 w 4666892"/>
              <a:gd name="connsiteY2" fmla="*/ 2643684 h 3612937"/>
              <a:gd name="connsiteX3" fmla="*/ 4657487 w 4666892"/>
              <a:gd name="connsiteY3" fmla="*/ 2656262 h 3612937"/>
              <a:gd name="connsiteX4" fmla="*/ 2628900 w 4666892"/>
              <a:gd name="connsiteY4" fmla="*/ 3612937 h 3612937"/>
              <a:gd name="connsiteX5" fmla="*/ 0 w 4666892"/>
              <a:gd name="connsiteY5" fmla="*/ 984037 h 3612937"/>
              <a:gd name="connsiteX6" fmla="*/ 118190 w 4666892"/>
              <a:gd name="connsiteY6" fmla="*/ 202283 h 361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612937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https://i.ytimg.com/vi/Y8kryi8EOEI/hqdefault.jpg">
            <a:extLst>
              <a:ext uri="{FF2B5EF4-FFF2-40B4-BE49-F238E27FC236}">
                <a16:creationId xmlns:a16="http://schemas.microsoft.com/office/drawing/2014/main" id="{F5CBDEF8-212F-4C60-9769-398C28B3A20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" r="1286" b="-4"/>
          <a:stretch/>
        </p:blipFill>
        <p:spPr bwMode="auto"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  <a:noFill/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48F5915-2CE1-4F74-88C5-D4366893D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4737" y="3918051"/>
            <a:ext cx="3587263" cy="2939948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https://vignette.wikia.nocookie.net/papermario/images/8/86/PMTubbaBlubba.png/revision/latest?cb=20180127233637">
            <a:extLst>
              <a:ext uri="{FF2B5EF4-FFF2-40B4-BE49-F238E27FC236}">
                <a16:creationId xmlns:a16="http://schemas.microsoft.com/office/drawing/2014/main" id="{031B6B2B-5AEF-4539-B35E-60F706E80AC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010" y="4462824"/>
            <a:ext cx="1930990" cy="2108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https://vignette.wikia.nocookie.net/papermario/images/0/04/Tubba_Blubba_Heart.jpeg/revision/latest?cb=20111115173356">
            <a:extLst>
              <a:ext uri="{FF2B5EF4-FFF2-40B4-BE49-F238E27FC236}">
                <a16:creationId xmlns:a16="http://schemas.microsoft.com/office/drawing/2014/main" id="{8B13B170-C975-43D2-96DE-BF43AFF90D3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924" y="5550005"/>
            <a:ext cx="1137900" cy="10073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5659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88630-0FC4-4959-AC65-BAB9810B1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70" y="1501905"/>
            <a:ext cx="5314536" cy="1325563"/>
          </a:xfrm>
        </p:spPr>
        <p:txBody>
          <a:bodyPr>
            <a:normAutofit/>
          </a:bodyPr>
          <a:lstStyle/>
          <a:p>
            <a:r>
              <a:rPr lang="en-US" dirty="0"/>
              <a:t>Game Review – The Bad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ECDE3-56E6-4E74-96BC-822275744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457" y="3041153"/>
            <a:ext cx="5314543" cy="3375920"/>
          </a:xfrm>
        </p:spPr>
        <p:txBody>
          <a:bodyPr anchor="t">
            <a:normAutofit/>
          </a:bodyPr>
          <a:lstStyle/>
          <a:p>
            <a:r>
              <a:rPr lang="en-US" sz="1800" dirty="0"/>
              <a:t>Repetition in combat</a:t>
            </a:r>
          </a:p>
          <a:p>
            <a:r>
              <a:rPr lang="en-US" sz="1800" dirty="0"/>
              <a:t>An unrewarding grind</a:t>
            </a:r>
          </a:p>
          <a:p>
            <a:r>
              <a:rPr lang="en-US" sz="1800" dirty="0"/>
              <a:t>Backtracking</a:t>
            </a:r>
          </a:p>
          <a:p>
            <a:r>
              <a:rPr lang="en-US" sz="1800" dirty="0"/>
              <a:t>Long time to reach actual combat</a:t>
            </a:r>
          </a:p>
          <a:p>
            <a:endParaRPr lang="en-US" sz="18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https://edgeemu.net/screenshots/n64/Named_Snaps/Paper%20Mario%20(USA).png">
            <a:extLst>
              <a:ext uri="{FF2B5EF4-FFF2-40B4-BE49-F238E27FC236}">
                <a16:creationId xmlns:a16="http://schemas.microsoft.com/office/drawing/2014/main" id="{58008A0A-E20D-4086-9E1C-E8CC5131C99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3" r="15943" b="1"/>
          <a:stretch/>
        </p:blipFill>
        <p:spPr bwMode="auto"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9198907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93DCF-398D-428D-8C4E-EB864D88A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011" y="4218510"/>
            <a:ext cx="10765410" cy="12072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800" u="sng" dirty="0"/>
              <a:t>How does the game compare to similar games in this genre?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00ECD-F3E5-4497-AB5F-73DEBD1F6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5727" y="5425779"/>
            <a:ext cx="5921124" cy="143222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/>
              <a:t>This game is meant for people who don’t want an overbearing story, and want a softcore RPG.</a:t>
            </a:r>
          </a:p>
          <a:p>
            <a:pPr marL="0" indent="0">
              <a:buNone/>
            </a:pPr>
            <a:r>
              <a:rPr lang="en-US" sz="2000" dirty="0"/>
              <a:t>Design flaws: possibly too easy or repetitive</a:t>
            </a:r>
          </a:p>
        </p:txBody>
      </p:sp>
      <p:pic>
        <p:nvPicPr>
          <p:cNvPr id="5" name="Picture 4" descr="http://4.bp.blogspot.com/-LCEKKk8RXas/UNKHYM_DZhI/AAAAAAAAAiY/uOK-wvWOZI0/s1600/Paper+Mario+Action+Command.png">
            <a:extLst>
              <a:ext uri="{FF2B5EF4-FFF2-40B4-BE49-F238E27FC236}">
                <a16:creationId xmlns:a16="http://schemas.microsoft.com/office/drawing/2014/main" id="{DB5A734F-9B77-4761-9D12-17F1BDCE0A6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34" y="478337"/>
            <a:ext cx="5458816" cy="3671053"/>
          </a:xfrm>
          <a:prstGeom prst="rect">
            <a:avLst/>
          </a:prstGeom>
          <a:noFill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D83F26F-C55B-4A92-9AFF-4894D14E27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253414"/>
            <a:ext cx="0" cy="21209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https://www.mariowiki.com/images/thumb/2/2e/ToadHouseGoombaVillage.png/200px-ToadHouseGoombaVillage.png">
            <a:extLst>
              <a:ext uri="{FF2B5EF4-FFF2-40B4-BE49-F238E27FC236}">
                <a16:creationId xmlns:a16="http://schemas.microsoft.com/office/drawing/2014/main" id="{4E17762A-1699-4B08-B8B4-BED54C47B34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857" y="321735"/>
            <a:ext cx="5347998" cy="3984259"/>
          </a:xfrm>
          <a:prstGeom prst="rect">
            <a:avLst/>
          </a:prstGeom>
          <a:noFill/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B79520D-9489-4B17-83FF-2650C2AAE872}"/>
              </a:ext>
            </a:extLst>
          </p:cNvPr>
          <p:cNvSpPr txBox="1">
            <a:spLocks/>
          </p:cNvSpPr>
          <p:nvPr/>
        </p:nvSpPr>
        <p:spPr>
          <a:xfrm>
            <a:off x="9426" y="5425779"/>
            <a:ext cx="6083432" cy="1330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This game is better than similar games thanks to: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The unique combat, well paced minimal story, and the games accessibility.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204518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B4A95F-5ACB-4C50-B798-F3912EF4B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42" y="632990"/>
            <a:ext cx="4062643" cy="1043409"/>
          </a:xfrm>
        </p:spPr>
        <p:txBody>
          <a:bodyPr>
            <a:normAutofit/>
          </a:bodyPr>
          <a:lstStyle/>
          <a:p>
            <a:r>
              <a:rPr lang="en-US" sz="360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CAD56-1EDB-496B-8E4F-C9B1AC208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632" y="1774371"/>
            <a:ext cx="4342251" cy="3214723"/>
          </a:xfrm>
        </p:spPr>
        <p:txBody>
          <a:bodyPr anchor="t">
            <a:normAutofit/>
          </a:bodyPr>
          <a:lstStyle/>
          <a:p>
            <a:r>
              <a:rPr lang="en-US" sz="1800" dirty="0"/>
              <a:t>Strengths: Unique combat, interactive environment in and out of combat, unique enemies, important bosses, easily accessible, play styles.</a:t>
            </a:r>
          </a:p>
          <a:p>
            <a:r>
              <a:rPr lang="en-US" sz="1800" dirty="0"/>
              <a:t>Weaknesses: Grind, unrewarding leveling if the player is strategic and reflexive. </a:t>
            </a:r>
          </a:p>
          <a:p>
            <a:r>
              <a:rPr lang="en-US" sz="1800" dirty="0"/>
              <a:t>Worth buying? Highly recommended! This game includes at least a nice spin on combat for RPG fans. </a:t>
            </a:r>
          </a:p>
          <a:p>
            <a:r>
              <a:rPr lang="en-US" sz="1800" dirty="0"/>
              <a:t>Could it be improved? Yes, new game+ would be best. </a:t>
            </a:r>
          </a:p>
        </p:txBody>
      </p:sp>
      <p:pic>
        <p:nvPicPr>
          <p:cNvPr id="4" name="Picture 3" descr="250px-Penguin_murder.png (250Ã172)">
            <a:extLst>
              <a:ext uri="{FF2B5EF4-FFF2-40B4-BE49-F238E27FC236}">
                <a16:creationId xmlns:a16="http://schemas.microsoft.com/office/drawing/2014/main" id="{CA6B04DC-5EA7-4CB9-B88C-BB8AADC4645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101" y="1388209"/>
            <a:ext cx="5510771" cy="37886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0836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0FE19E-F168-4C94-99FF-1D03BF5D4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274" y="104081"/>
            <a:ext cx="4062643" cy="1043409"/>
          </a:xfrm>
        </p:spPr>
        <p:txBody>
          <a:bodyPr>
            <a:normAutofit/>
          </a:bodyPr>
          <a:lstStyle/>
          <a:p>
            <a:br>
              <a:rPr lang="en-US" sz="3300" dirty="0"/>
            </a:br>
            <a:r>
              <a:rPr lang="en-US" sz="3300" dirty="0"/>
              <a:t>Image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1BFB2-228A-4BE8-82C3-CABEF1E1C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22" y="1138324"/>
            <a:ext cx="4588295" cy="4513559"/>
          </a:xfrm>
        </p:spPr>
        <p:txBody>
          <a:bodyPr anchor="t">
            <a:normAutofit/>
          </a:bodyPr>
          <a:lstStyle/>
          <a:p>
            <a:r>
              <a:rPr lang="en-US" sz="800" u="sng" dirty="0">
                <a:hlinkClick r:id="rId2"/>
              </a:rPr>
              <a:t>https://myboxeduniverse.files.wordpress.com/2015/11/papermario-2.jpg?w=549</a:t>
            </a:r>
            <a:endParaRPr lang="en-US" sz="800" dirty="0"/>
          </a:p>
          <a:p>
            <a:r>
              <a:rPr lang="en-US" sz="800" dirty="0">
                <a:hlinkClick r:id="rId3"/>
              </a:rPr>
              <a:t>https://i.ytimg.com/vi/Y8kryi8EOEI/hqdefault.jpg</a:t>
            </a:r>
            <a:endParaRPr lang="en-US" sz="800" dirty="0"/>
          </a:p>
          <a:p>
            <a:r>
              <a:rPr lang="en-US" sz="800" u="sng" dirty="0">
                <a:hlinkClick r:id="rId4"/>
              </a:rPr>
              <a:t>https://www.kinephanos.ca/wp-content/files/Fig-3-Paper-Mario-N64.png</a:t>
            </a:r>
            <a:endParaRPr lang="en-US" sz="800" dirty="0"/>
          </a:p>
          <a:p>
            <a:r>
              <a:rPr lang="en-US" sz="800" u="sng" dirty="0">
                <a:hlinkClick r:id="rId5"/>
              </a:rPr>
              <a:t>https://edgeemu.net/screenshots/n64/Named_Snaps/Paper%20Mario%20(USA).png</a:t>
            </a:r>
            <a:endParaRPr lang="en-US" sz="800" u="sng" dirty="0"/>
          </a:p>
          <a:p>
            <a:r>
              <a:rPr lang="en-US" sz="800" dirty="0">
                <a:hlinkClick r:id="rId6"/>
              </a:rPr>
              <a:t>https://cdn02.nintendo-europe.com/media/downloads/games_8/emanuals/nintendo_8/Manual_Nintendo64_PaperMario_EN.pdf</a:t>
            </a:r>
            <a:r>
              <a:rPr lang="en-US" sz="800" dirty="0"/>
              <a:t> </a:t>
            </a:r>
          </a:p>
          <a:p>
            <a:r>
              <a:rPr lang="en-US" sz="800" dirty="0">
                <a:hlinkClick r:id="rId7"/>
              </a:rPr>
              <a:t>https://www.lukiegames.com/assets/images/N64/n64_paper_mario_p_kbu98s.jpg</a:t>
            </a:r>
            <a:endParaRPr lang="en-US" sz="800" dirty="0"/>
          </a:p>
          <a:p>
            <a:r>
              <a:rPr lang="en-US" sz="800" dirty="0">
                <a:hlinkClick r:id="rId8"/>
              </a:rPr>
              <a:t>https://vignette.wikia.nocookie.net/papermario/images/8/86/PMTubbaBlubba.png/revision/latest?cb=20180127233637</a:t>
            </a:r>
            <a:endParaRPr lang="en-US" sz="800" dirty="0"/>
          </a:p>
          <a:p>
            <a:r>
              <a:rPr lang="en-US" sz="800" dirty="0">
                <a:hlinkClick r:id="rId9"/>
              </a:rPr>
              <a:t>https://vignette.wikia.nocookie.net/papermario/images/0/04/Tubba_Blubba_Heart.jpeg/revision/latest?cb=20111115173356</a:t>
            </a:r>
            <a:endParaRPr lang="en-US" sz="800" dirty="0"/>
          </a:p>
          <a:p>
            <a:r>
              <a:rPr lang="en-US" sz="800" dirty="0">
                <a:hlinkClick r:id="rId10"/>
              </a:rPr>
              <a:t>https://i.ytimg.com/vi/cDduSnKZ4sA/hqdefault.jpg</a:t>
            </a:r>
            <a:endParaRPr lang="en-US" sz="800" dirty="0"/>
          </a:p>
          <a:p>
            <a:r>
              <a:rPr lang="en-US" sz="800" dirty="0">
                <a:hlinkClick r:id="rId11"/>
              </a:rPr>
              <a:t>https://www.mariowiki.com/images/thumb/d/d1/Penguin_murder.png/250px-Penguin_murder.png</a:t>
            </a:r>
            <a:endParaRPr lang="en-US" sz="800" dirty="0"/>
          </a:p>
          <a:p>
            <a:r>
              <a:rPr lang="en-US" sz="800" dirty="0">
                <a:hlinkClick r:id="rId12"/>
              </a:rPr>
              <a:t>https://www.mariowiki.com/images/thumb/2/2e/ToadHouseGoombaVillage.png/200px-ToadHouseGoombaVillage.png</a:t>
            </a:r>
            <a:endParaRPr lang="en-US" sz="800" dirty="0"/>
          </a:p>
          <a:p>
            <a:r>
              <a:rPr lang="en-US" sz="800" dirty="0">
                <a:hlinkClick r:id="rId13"/>
              </a:rPr>
              <a:t>http://4.bp.blogspot.com/-LCEKKk8RXas/UNKHYM_DZhI/AAAAAAAAAiY/uOK-wvWOZI0/s1600/Paper+Mario+Action+Command.png</a:t>
            </a:r>
            <a:endParaRPr lang="en-US" sz="800" dirty="0"/>
          </a:p>
        </p:txBody>
      </p:sp>
      <p:pic>
        <p:nvPicPr>
          <p:cNvPr id="4" name="Picture 3" descr="https://www.lukiegames.com/assets/images/N64/n64_paper_mario_p_kbu98s.jpg">
            <a:extLst>
              <a:ext uri="{FF2B5EF4-FFF2-40B4-BE49-F238E27FC236}">
                <a16:creationId xmlns:a16="http://schemas.microsoft.com/office/drawing/2014/main" id="{A0F258FE-C834-43EE-9E3D-61AF331F91B7}"/>
              </a:ext>
            </a:extLst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101" y="1264216"/>
            <a:ext cx="5510771" cy="40366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4886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713</Words>
  <Application>Microsoft Office PowerPoint</Application>
  <PresentationFormat>Widescreen</PresentationFormat>
  <Paragraphs>62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Paper Mario</vt:lpstr>
      <vt:lpstr>Basic Information</vt:lpstr>
      <vt:lpstr>Game Summary</vt:lpstr>
      <vt:lpstr>Game Summary (continued)</vt:lpstr>
      <vt:lpstr>Game Review – The Good</vt:lpstr>
      <vt:lpstr>Game Review – The Bad</vt:lpstr>
      <vt:lpstr>How does the game compare to similar games in this genre?</vt:lpstr>
      <vt:lpstr>Summary</vt:lpstr>
      <vt:lpstr> Image 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Paper Mario</dc:title>
  <dc:creator>Christopher Schram</dc:creator>
  <cp:lastModifiedBy>Christopher Schram</cp:lastModifiedBy>
  <cp:revision>1</cp:revision>
  <dcterms:created xsi:type="dcterms:W3CDTF">2018-09-18T01:48:20Z</dcterms:created>
  <dcterms:modified xsi:type="dcterms:W3CDTF">2018-09-18T01:51:12Z</dcterms:modified>
</cp:coreProperties>
</file>