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0f90268a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0f90268a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258ce7d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258ce7d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Kratos is Greek God of War in this storyline, actively play as Kratos, but user has some passive control over boy</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1fc83ce4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1fc83ce4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1fc83ce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1fc83ce4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258ce7d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258ce7d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1fc83ce4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1fc83ce4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258ce7d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258ce7d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258ce7d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258ce7d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of War (2018) Review</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Zachary Nelson</a:t>
            </a:r>
            <a:endParaRPr/>
          </a:p>
        </p:txBody>
      </p:sp>
      <p:pic>
        <p:nvPicPr>
          <p:cNvPr id="136" name="Google Shape;136;p13"/>
          <p:cNvPicPr preferRelativeResize="0"/>
          <p:nvPr/>
        </p:nvPicPr>
        <p:blipFill>
          <a:blip r:embed="rId3">
            <a:alphaModFix/>
          </a:blip>
          <a:stretch>
            <a:fillRect/>
          </a:stretch>
        </p:blipFill>
        <p:spPr>
          <a:xfrm>
            <a:off x="0" y="0"/>
            <a:ext cx="322580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Info</a:t>
            </a:r>
            <a:endParaRPr/>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Company:	Sony Interactive Santa Monica</a:t>
            </a:r>
            <a:endParaRPr/>
          </a:p>
          <a:p>
            <a:pPr indent="-311150" lvl="0" marL="457200" rtl="0" algn="l">
              <a:spcBef>
                <a:spcPts val="0"/>
              </a:spcBef>
              <a:spcAft>
                <a:spcPts val="0"/>
              </a:spcAft>
              <a:buSzPts val="1300"/>
              <a:buChar char="●"/>
            </a:pPr>
            <a:r>
              <a:rPr lang="en"/>
              <a:t>Type:		Action/Adventure</a:t>
            </a:r>
            <a:endParaRPr/>
          </a:p>
          <a:p>
            <a:pPr indent="-311150" lvl="0" marL="457200" rtl="0" algn="l">
              <a:spcBef>
                <a:spcPts val="0"/>
              </a:spcBef>
              <a:spcAft>
                <a:spcPts val="0"/>
              </a:spcAft>
              <a:buSzPts val="1300"/>
              <a:buChar char="●"/>
            </a:pPr>
            <a:r>
              <a:rPr lang="en"/>
              <a:t>Price		$60</a:t>
            </a:r>
            <a:endParaRPr/>
          </a:p>
          <a:p>
            <a:pPr indent="-311150" lvl="0" marL="457200" rtl="0" algn="l">
              <a:spcBef>
                <a:spcPts val="0"/>
              </a:spcBef>
              <a:spcAft>
                <a:spcPts val="0"/>
              </a:spcAft>
              <a:buSzPts val="1300"/>
              <a:buChar char="●"/>
            </a:pPr>
            <a:r>
              <a:rPr lang="en"/>
              <a:t>Hardware:	PS4</a:t>
            </a:r>
            <a:endParaRPr/>
          </a:p>
        </p:txBody>
      </p:sp>
      <p:pic>
        <p:nvPicPr>
          <p:cNvPr id="143" name="Google Shape;143;p14"/>
          <p:cNvPicPr preferRelativeResize="0"/>
          <p:nvPr/>
        </p:nvPicPr>
        <p:blipFill>
          <a:blip r:embed="rId3">
            <a:alphaModFix/>
          </a:blip>
          <a:stretch>
            <a:fillRect/>
          </a:stretch>
        </p:blipFill>
        <p:spPr>
          <a:xfrm>
            <a:off x="6313275" y="1813475"/>
            <a:ext cx="2152650" cy="241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Summary</a:t>
            </a:r>
            <a:endParaRPr/>
          </a:p>
        </p:txBody>
      </p:sp>
      <p:sp>
        <p:nvSpPr>
          <p:cNvPr id="149" name="Google Shape;149;p15"/>
          <p:cNvSpPr txBox="1"/>
          <p:nvPr>
            <p:ph idx="1" type="body"/>
          </p:nvPr>
        </p:nvSpPr>
        <p:spPr>
          <a:xfrm>
            <a:off x="677825" y="1567550"/>
            <a:ext cx="38013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User plays as Kratos, and main storyline is to climb up a mountain with Kratos’s son</a:t>
            </a:r>
            <a:endParaRPr/>
          </a:p>
          <a:p>
            <a:pPr indent="-311150" lvl="0" marL="457200" rtl="0" algn="l">
              <a:spcBef>
                <a:spcPts val="0"/>
              </a:spcBef>
              <a:spcAft>
                <a:spcPts val="0"/>
              </a:spcAft>
              <a:buSzPts val="1300"/>
              <a:buChar char="●"/>
            </a:pPr>
            <a:r>
              <a:rPr lang="en"/>
              <a:t>Loosely based on Norse mythology</a:t>
            </a:r>
            <a:endParaRPr/>
          </a:p>
          <a:p>
            <a:pPr indent="-311150" lvl="0" marL="457200" rtl="0" algn="l">
              <a:spcBef>
                <a:spcPts val="0"/>
              </a:spcBef>
              <a:spcAft>
                <a:spcPts val="0"/>
              </a:spcAft>
              <a:buSzPts val="1300"/>
              <a:buChar char="●"/>
            </a:pPr>
            <a:r>
              <a:rPr lang="en"/>
              <a:t>Installation can be done on Playstation Store, or disk can be purchased at retailers</a:t>
            </a:r>
            <a:endParaRPr/>
          </a:p>
        </p:txBody>
      </p:sp>
      <p:pic>
        <p:nvPicPr>
          <p:cNvPr id="150" name="Google Shape;150;p15"/>
          <p:cNvPicPr preferRelativeResize="0"/>
          <p:nvPr/>
        </p:nvPicPr>
        <p:blipFill>
          <a:blip r:embed="rId3">
            <a:alphaModFix/>
          </a:blip>
          <a:stretch>
            <a:fillRect/>
          </a:stretch>
        </p:blipFill>
        <p:spPr>
          <a:xfrm>
            <a:off x="4478975" y="1567550"/>
            <a:ext cx="4665024" cy="2624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Summary</a:t>
            </a:r>
            <a:endParaRPr/>
          </a:p>
        </p:txBody>
      </p:sp>
      <p:sp>
        <p:nvSpPr>
          <p:cNvPr id="156" name="Google Shape;156;p16"/>
          <p:cNvSpPr txBox="1"/>
          <p:nvPr>
            <p:ph idx="1" type="body"/>
          </p:nvPr>
        </p:nvSpPr>
        <p:spPr>
          <a:xfrm>
            <a:off x="234250" y="1580825"/>
            <a:ext cx="38802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3rd Person free camera</a:t>
            </a:r>
            <a:endParaRPr/>
          </a:p>
          <a:p>
            <a:pPr indent="-311150" lvl="0" marL="457200" rtl="0" algn="l">
              <a:spcBef>
                <a:spcPts val="0"/>
              </a:spcBef>
              <a:spcAft>
                <a:spcPts val="0"/>
              </a:spcAft>
              <a:buSzPts val="1300"/>
              <a:buChar char="●"/>
            </a:pPr>
            <a:r>
              <a:rPr lang="en"/>
              <a:t>Linear style progression through game, most of game consists of exploring, simple puzzle solving, and combat against groups of monsters/villains</a:t>
            </a:r>
            <a:endParaRPr/>
          </a:p>
          <a:p>
            <a:pPr indent="-311150" lvl="0" marL="457200" rtl="0" algn="l">
              <a:spcBef>
                <a:spcPts val="0"/>
              </a:spcBef>
              <a:spcAft>
                <a:spcPts val="0"/>
              </a:spcAft>
              <a:buSzPts val="1300"/>
              <a:buChar char="●"/>
            </a:pPr>
            <a:r>
              <a:rPr lang="en"/>
              <a:t>Scoring done by gaining XP - which can be done by fighting monsters in combat, and completing objectives to progress story</a:t>
            </a:r>
            <a:endParaRPr/>
          </a:p>
          <a:p>
            <a:pPr indent="-311150" lvl="0" marL="457200" rtl="0" algn="l">
              <a:spcBef>
                <a:spcPts val="0"/>
              </a:spcBef>
              <a:spcAft>
                <a:spcPts val="0"/>
              </a:spcAft>
              <a:buSzPts val="1300"/>
              <a:buChar char="●"/>
            </a:pPr>
            <a:r>
              <a:rPr lang="en"/>
              <a:t>Music done by Bear McCreary</a:t>
            </a:r>
            <a:endParaRPr/>
          </a:p>
          <a:p>
            <a:pPr indent="-311150" lvl="0" marL="457200" rtl="0" algn="l">
              <a:spcBef>
                <a:spcPts val="0"/>
              </a:spcBef>
              <a:spcAft>
                <a:spcPts val="0"/>
              </a:spcAft>
              <a:buSzPts val="1300"/>
              <a:buChar char="●"/>
            </a:pPr>
            <a:r>
              <a:rPr lang="en"/>
              <a:t>Rated M</a:t>
            </a:r>
            <a:endParaRPr/>
          </a:p>
        </p:txBody>
      </p:sp>
      <p:pic>
        <p:nvPicPr>
          <p:cNvPr id="157" name="Google Shape;157;p16"/>
          <p:cNvPicPr preferRelativeResize="0"/>
          <p:nvPr/>
        </p:nvPicPr>
        <p:blipFill>
          <a:blip r:embed="rId3">
            <a:alphaModFix/>
          </a:blip>
          <a:stretch>
            <a:fillRect/>
          </a:stretch>
        </p:blipFill>
        <p:spPr>
          <a:xfrm>
            <a:off x="4114451" y="937003"/>
            <a:ext cx="4899800" cy="24546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17"/>
          <p:cNvPicPr preferRelativeResize="0"/>
          <p:nvPr/>
        </p:nvPicPr>
        <p:blipFill>
          <a:blip r:embed="rId3">
            <a:alphaModFix/>
          </a:blip>
          <a:stretch>
            <a:fillRect/>
          </a:stretch>
        </p:blipFill>
        <p:spPr>
          <a:xfrm>
            <a:off x="248975" y="136450"/>
            <a:ext cx="8646050" cy="487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Review - The Good</a:t>
            </a:r>
            <a:endParaRPr/>
          </a:p>
        </p:txBody>
      </p:sp>
      <p:sp>
        <p:nvSpPr>
          <p:cNvPr id="168" name="Google Shape;168;p18"/>
          <p:cNvSpPr txBox="1"/>
          <p:nvPr>
            <p:ph idx="1" type="body"/>
          </p:nvPr>
        </p:nvSpPr>
        <p:spPr>
          <a:xfrm>
            <a:off x="420325" y="1460250"/>
            <a:ext cx="35535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Combat system at its core is simple and intuitive, yet as the player progresses evolves to become much more complex. As the game becomes more </a:t>
            </a:r>
            <a:r>
              <a:rPr lang="en"/>
              <a:t>difficult</a:t>
            </a:r>
            <a:r>
              <a:rPr lang="en"/>
              <a:t>, combat turns from simple button smashing to very strategic and coordinated.</a:t>
            </a:r>
            <a:endParaRPr/>
          </a:p>
          <a:p>
            <a:pPr indent="-311150" lvl="0" marL="457200" rtl="0" algn="l">
              <a:spcBef>
                <a:spcPts val="0"/>
              </a:spcBef>
              <a:spcAft>
                <a:spcPts val="0"/>
              </a:spcAft>
              <a:buSzPts val="1300"/>
              <a:buChar char="●"/>
            </a:pPr>
            <a:r>
              <a:rPr lang="en"/>
              <a:t>AI was designed very well for most part, especially AI for boy</a:t>
            </a:r>
            <a:endParaRPr/>
          </a:p>
        </p:txBody>
      </p:sp>
      <p:pic>
        <p:nvPicPr>
          <p:cNvPr id="169" name="Google Shape;169;p18"/>
          <p:cNvPicPr preferRelativeResize="0"/>
          <p:nvPr/>
        </p:nvPicPr>
        <p:blipFill>
          <a:blip r:embed="rId3">
            <a:alphaModFix/>
          </a:blip>
          <a:stretch>
            <a:fillRect/>
          </a:stretch>
        </p:blipFill>
        <p:spPr>
          <a:xfrm>
            <a:off x="3973825" y="1460250"/>
            <a:ext cx="5017775" cy="280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Review - The Good</a:t>
            </a:r>
            <a:endParaRPr/>
          </a:p>
        </p:txBody>
      </p:sp>
      <p:sp>
        <p:nvSpPr>
          <p:cNvPr id="175" name="Google Shape;175;p19"/>
          <p:cNvSpPr txBox="1"/>
          <p:nvPr>
            <p:ph idx="1" type="body"/>
          </p:nvPr>
        </p:nvSpPr>
        <p:spPr>
          <a:xfrm>
            <a:off x="167800" y="1567550"/>
            <a:ext cx="44043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Developers created a linear world, branching out from a central hub, which provided several advantages</a:t>
            </a:r>
            <a:endParaRPr/>
          </a:p>
          <a:p>
            <a:pPr indent="-298450" lvl="1" marL="914400" rtl="0" algn="l">
              <a:spcBef>
                <a:spcPts val="0"/>
              </a:spcBef>
              <a:spcAft>
                <a:spcPts val="0"/>
              </a:spcAft>
              <a:buSzPts val="1100"/>
              <a:buChar char="○"/>
            </a:pPr>
            <a:r>
              <a:rPr lang="en"/>
              <a:t>Developers focused on intricate quality, and stellar graphics, and created the sense of a complete and intricate world in the game, instead of creating a large empty open world that many games mistakenly create</a:t>
            </a:r>
            <a:endParaRPr/>
          </a:p>
          <a:p>
            <a:pPr indent="-298450" lvl="1" marL="914400" rtl="0" algn="l">
              <a:spcBef>
                <a:spcPts val="0"/>
              </a:spcBef>
              <a:spcAft>
                <a:spcPts val="0"/>
              </a:spcAft>
              <a:buSzPts val="1100"/>
              <a:buChar char="○"/>
            </a:pPr>
            <a:r>
              <a:rPr lang="en"/>
              <a:t>Linear game reflected the linear storytelling of the game, which felt like a long movie, and allowed for more character development, and larger focus on story than typical video games</a:t>
            </a:r>
            <a:endParaRPr/>
          </a:p>
        </p:txBody>
      </p:sp>
      <p:pic>
        <p:nvPicPr>
          <p:cNvPr id="176" name="Google Shape;176;p19"/>
          <p:cNvPicPr preferRelativeResize="0"/>
          <p:nvPr/>
        </p:nvPicPr>
        <p:blipFill>
          <a:blip r:embed="rId3">
            <a:alphaModFix/>
          </a:blip>
          <a:stretch>
            <a:fillRect/>
          </a:stretch>
        </p:blipFill>
        <p:spPr>
          <a:xfrm>
            <a:off x="4724500" y="1460250"/>
            <a:ext cx="4267099" cy="24002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Review - The Bad</a:t>
            </a:r>
            <a:endParaRPr/>
          </a:p>
        </p:txBody>
      </p:sp>
      <p:sp>
        <p:nvSpPr>
          <p:cNvPr id="182" name="Google Shape;182;p20"/>
          <p:cNvSpPr txBox="1"/>
          <p:nvPr>
            <p:ph idx="1" type="body"/>
          </p:nvPr>
        </p:nvSpPr>
        <p:spPr>
          <a:xfrm>
            <a:off x="300700" y="1580850"/>
            <a:ext cx="50820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Progression and upgrade system overly complicated by crafting</a:t>
            </a:r>
            <a:endParaRPr/>
          </a:p>
          <a:p>
            <a:pPr indent="-311150" lvl="0" marL="457200" rtl="0" algn="l">
              <a:spcBef>
                <a:spcPts val="0"/>
              </a:spcBef>
              <a:spcAft>
                <a:spcPts val="0"/>
              </a:spcAft>
              <a:buSzPts val="1300"/>
              <a:buChar char="●"/>
            </a:pPr>
            <a:r>
              <a:rPr lang="en"/>
              <a:t>Fast travel system inconvenient</a:t>
            </a:r>
            <a:endParaRPr/>
          </a:p>
          <a:p>
            <a:pPr indent="-311150" lvl="0" marL="457200" rtl="0" algn="l">
              <a:spcBef>
                <a:spcPts val="0"/>
              </a:spcBef>
              <a:spcAft>
                <a:spcPts val="0"/>
              </a:spcAft>
              <a:buSzPts val="1300"/>
              <a:buChar char="●"/>
            </a:pPr>
            <a:r>
              <a:rPr lang="en"/>
              <a:t>Some of the boss fights were long and not engaging</a:t>
            </a:r>
            <a:endParaRPr/>
          </a:p>
          <a:p>
            <a:pPr indent="-311150" lvl="0" marL="457200" rtl="0" algn="l">
              <a:spcBef>
                <a:spcPts val="0"/>
              </a:spcBef>
              <a:spcAft>
                <a:spcPts val="0"/>
              </a:spcAft>
              <a:buSzPts val="1300"/>
              <a:buChar char="●"/>
            </a:pPr>
            <a:r>
              <a:rPr lang="en"/>
              <a:t>Only available on PS4</a:t>
            </a:r>
            <a:endParaRPr/>
          </a:p>
        </p:txBody>
      </p:sp>
      <p:pic>
        <p:nvPicPr>
          <p:cNvPr id="183" name="Google Shape;183;p20"/>
          <p:cNvPicPr preferRelativeResize="0"/>
          <p:nvPr/>
        </p:nvPicPr>
        <p:blipFill>
          <a:blip r:embed="rId3">
            <a:alphaModFix/>
          </a:blip>
          <a:stretch>
            <a:fillRect/>
          </a:stretch>
        </p:blipFill>
        <p:spPr>
          <a:xfrm>
            <a:off x="5382700" y="1181125"/>
            <a:ext cx="3456501" cy="1944282"/>
          </a:xfrm>
          <a:prstGeom prst="rect">
            <a:avLst/>
          </a:prstGeom>
          <a:noFill/>
          <a:ln>
            <a:noFill/>
          </a:ln>
        </p:spPr>
      </p:pic>
      <p:pic>
        <p:nvPicPr>
          <p:cNvPr id="184" name="Google Shape;184;p20"/>
          <p:cNvPicPr preferRelativeResize="0"/>
          <p:nvPr/>
        </p:nvPicPr>
        <p:blipFill>
          <a:blip r:embed="rId4">
            <a:alphaModFix/>
          </a:blip>
          <a:stretch>
            <a:fillRect/>
          </a:stretch>
        </p:blipFill>
        <p:spPr>
          <a:xfrm>
            <a:off x="1297504" y="3125400"/>
            <a:ext cx="3456470" cy="194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90" name="Google Shape;190;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Strengths include a detailed story, a fun combat experience, and a intriguing world to explore</a:t>
            </a:r>
            <a:endParaRPr/>
          </a:p>
          <a:p>
            <a:pPr indent="-311150" lvl="0" marL="457200" rtl="0" algn="l">
              <a:spcBef>
                <a:spcPts val="0"/>
              </a:spcBef>
              <a:spcAft>
                <a:spcPts val="0"/>
              </a:spcAft>
              <a:buSzPts val="1300"/>
              <a:buChar char="●"/>
            </a:pPr>
            <a:r>
              <a:rPr lang="en"/>
              <a:t>Improvements could be a simplified upgrade system based on in game currency instead of crafting, a fast travel system that allows you to easily travel back to explored areas, and replace long boss fights that require range attacks to shorter, fast paced boss fights with focus on blocking, countering, and combo strikes</a:t>
            </a:r>
            <a:endParaRPr/>
          </a:p>
          <a:p>
            <a:pPr indent="-311150" lvl="0" marL="457200" rtl="0" algn="l">
              <a:spcBef>
                <a:spcPts val="0"/>
              </a:spcBef>
              <a:spcAft>
                <a:spcPts val="0"/>
              </a:spcAft>
              <a:buSzPts val="1300"/>
              <a:buChar char="●"/>
            </a:pPr>
            <a:r>
              <a:rPr lang="en"/>
              <a:t>Worth purchasing if already own PS4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