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B33A-6894-4D0D-87A5-2DE5AB69572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A150165D-28AC-49C5-ABF4-A1B2AD3526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Getting Over it with Bennett </a:t>
          </a:r>
          <a:r>
            <a:rPr lang="en-US" dirty="0" err="1"/>
            <a:t>Foddy</a:t>
          </a:r>
          <a:r>
            <a:rPr lang="en-US" dirty="0"/>
            <a:t> is an intentionally frustrating 2D platformer/climbing game.</a:t>
          </a:r>
        </a:p>
      </dgm:t>
    </dgm:pt>
    <dgm:pt modelId="{2524635B-29B2-4B89-B3A4-F35D882329BF}" type="parTrans" cxnId="{9557A3D7-7B7E-47A4-8993-E648C4EEBEEE}">
      <dgm:prSet/>
      <dgm:spPr/>
      <dgm:t>
        <a:bodyPr/>
        <a:lstStyle/>
        <a:p>
          <a:endParaRPr lang="en-US"/>
        </a:p>
      </dgm:t>
    </dgm:pt>
    <dgm:pt modelId="{4684A3B4-17A9-4EA5-AB56-8F8416E70B32}" type="sibTrans" cxnId="{9557A3D7-7B7E-47A4-8993-E648C4EEBEEE}">
      <dgm:prSet/>
      <dgm:spPr/>
      <dgm:t>
        <a:bodyPr/>
        <a:lstStyle/>
        <a:p>
          <a:endParaRPr lang="en-US"/>
        </a:p>
      </dgm:t>
    </dgm:pt>
    <dgm:pt modelId="{D0AC1EE1-9627-4256-BE98-E3295F8718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play as a man in a cauldron and your only way to move is by swinging around a sledgehammer. There are no instructions. The way to beat the game however is to use your hammer to climb up multiple mountains to reach the ending.</a:t>
          </a:r>
        </a:p>
      </dgm:t>
    </dgm:pt>
    <dgm:pt modelId="{B9BE3A69-95AA-4972-98AF-48C3D8C98189}" type="parTrans" cxnId="{8DA5E772-085D-4C3C-BA4A-4E63454CDDD2}">
      <dgm:prSet/>
      <dgm:spPr/>
      <dgm:t>
        <a:bodyPr/>
        <a:lstStyle/>
        <a:p>
          <a:endParaRPr lang="en-US"/>
        </a:p>
      </dgm:t>
    </dgm:pt>
    <dgm:pt modelId="{630993D9-2835-4540-9816-67E97EBB63E0}" type="sibTrans" cxnId="{8DA5E772-085D-4C3C-BA4A-4E63454CDDD2}">
      <dgm:prSet/>
      <dgm:spPr/>
      <dgm:t>
        <a:bodyPr/>
        <a:lstStyle/>
        <a:p>
          <a:endParaRPr lang="en-US"/>
        </a:p>
      </dgm:t>
    </dgm:pt>
    <dgm:pt modelId="{CF17DB22-95BE-4753-8806-00F3DBD906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 you progress through the game, Bennett </a:t>
          </a:r>
          <a:r>
            <a:rPr lang="en-US" dirty="0" err="1"/>
            <a:t>Foddy</a:t>
          </a:r>
          <a:r>
            <a:rPr lang="en-US" dirty="0"/>
            <a:t> (The creator) will discuss philosophy with you. And as you suffer setbacks he will he will provide quotations related to disappointment and perseverance.</a:t>
          </a:r>
        </a:p>
      </dgm:t>
    </dgm:pt>
    <dgm:pt modelId="{54866DA0-306A-482F-9AF0-9485427F5A08}" type="parTrans" cxnId="{D299E2C4-203E-4D97-A826-E6DEB4E7A06B}">
      <dgm:prSet/>
      <dgm:spPr/>
      <dgm:t>
        <a:bodyPr/>
        <a:lstStyle/>
        <a:p>
          <a:endParaRPr lang="en-US"/>
        </a:p>
      </dgm:t>
    </dgm:pt>
    <dgm:pt modelId="{002C825A-3F21-4178-A751-35B64A98DA1C}" type="sibTrans" cxnId="{D299E2C4-203E-4D97-A826-E6DEB4E7A06B}">
      <dgm:prSet/>
      <dgm:spPr/>
      <dgm:t>
        <a:bodyPr/>
        <a:lstStyle/>
        <a:p>
          <a:endParaRPr lang="en-US"/>
        </a:p>
      </dgm:t>
    </dgm:pt>
    <dgm:pt modelId="{023B5FDD-B1AD-46D9-AB89-CC738604F6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are no checkpoints</a:t>
          </a:r>
        </a:p>
      </dgm:t>
    </dgm:pt>
    <dgm:pt modelId="{A93A49F6-EFC1-43ED-A75E-DD1DF52CF10A}" type="parTrans" cxnId="{5F22AEA4-049F-4302-B7A4-AD860AD32524}">
      <dgm:prSet/>
      <dgm:spPr/>
      <dgm:t>
        <a:bodyPr/>
        <a:lstStyle/>
        <a:p>
          <a:endParaRPr lang="en-US"/>
        </a:p>
      </dgm:t>
    </dgm:pt>
    <dgm:pt modelId="{E53C886A-094C-4E68-9587-4496ECFC140F}" type="sibTrans" cxnId="{5F22AEA4-049F-4302-B7A4-AD860AD32524}">
      <dgm:prSet/>
      <dgm:spPr/>
      <dgm:t>
        <a:bodyPr/>
        <a:lstStyle/>
        <a:p>
          <a:endParaRPr lang="en-US"/>
        </a:p>
      </dgm:t>
    </dgm:pt>
    <dgm:pt modelId="{D27E9A75-6F2C-4BA9-9FBD-56D79C2255AC}" type="pres">
      <dgm:prSet presAssocID="{502DB33A-6894-4D0D-87A5-2DE5AB695729}" presName="root" presStyleCnt="0">
        <dgm:presLayoutVars>
          <dgm:dir/>
          <dgm:resizeHandles val="exact"/>
        </dgm:presLayoutVars>
      </dgm:prSet>
      <dgm:spPr/>
    </dgm:pt>
    <dgm:pt modelId="{F447A174-CA4E-4598-B20B-B4CFB199329B}" type="pres">
      <dgm:prSet presAssocID="{A150165D-28AC-49C5-ABF4-A1B2AD35262A}" presName="compNode" presStyleCnt="0"/>
      <dgm:spPr/>
    </dgm:pt>
    <dgm:pt modelId="{E40F0E36-BF45-4E82-8EA2-BDDC5F3484A7}" type="pres">
      <dgm:prSet presAssocID="{A150165D-28AC-49C5-ABF4-A1B2AD35262A}" presName="bgRect" presStyleLbl="bgShp" presStyleIdx="0" presStyleCnt="4"/>
      <dgm:spPr/>
    </dgm:pt>
    <dgm:pt modelId="{CAF24067-EE93-41C1-B3F2-989749EBFF79}" type="pres">
      <dgm:prSet presAssocID="{A150165D-28AC-49C5-ABF4-A1B2AD3526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44B6E9C5-7248-4551-A02B-34C0149DC0A8}" type="pres">
      <dgm:prSet presAssocID="{A150165D-28AC-49C5-ABF4-A1B2AD35262A}" presName="spaceRect" presStyleCnt="0"/>
      <dgm:spPr/>
    </dgm:pt>
    <dgm:pt modelId="{FFBEF4D8-9ABF-44BC-A933-E7C609DF66A9}" type="pres">
      <dgm:prSet presAssocID="{A150165D-28AC-49C5-ABF4-A1B2AD35262A}" presName="parTx" presStyleLbl="revTx" presStyleIdx="0" presStyleCnt="4">
        <dgm:presLayoutVars>
          <dgm:chMax val="0"/>
          <dgm:chPref val="0"/>
        </dgm:presLayoutVars>
      </dgm:prSet>
      <dgm:spPr/>
    </dgm:pt>
    <dgm:pt modelId="{F2566A78-159E-4194-9F21-D98D85E2EA2B}" type="pres">
      <dgm:prSet presAssocID="{4684A3B4-17A9-4EA5-AB56-8F8416E70B32}" presName="sibTrans" presStyleCnt="0"/>
      <dgm:spPr/>
    </dgm:pt>
    <dgm:pt modelId="{CAF1FFF9-D1E6-4E20-999A-F55557617277}" type="pres">
      <dgm:prSet presAssocID="{D0AC1EE1-9627-4256-BE98-E3295F871825}" presName="compNode" presStyleCnt="0"/>
      <dgm:spPr/>
    </dgm:pt>
    <dgm:pt modelId="{FAF84306-59FF-44DE-A5C3-C887814B8D39}" type="pres">
      <dgm:prSet presAssocID="{D0AC1EE1-9627-4256-BE98-E3295F871825}" presName="bgRect" presStyleLbl="bgShp" presStyleIdx="1" presStyleCnt="4"/>
      <dgm:spPr/>
    </dgm:pt>
    <dgm:pt modelId="{CA53E59B-FCFE-4C9D-9693-0E03B6B8C565}" type="pres">
      <dgm:prSet presAssocID="{D0AC1EE1-9627-4256-BE98-E3295F8718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C124683D-8F20-4D3C-A84B-512D718101CA}" type="pres">
      <dgm:prSet presAssocID="{D0AC1EE1-9627-4256-BE98-E3295F871825}" presName="spaceRect" presStyleCnt="0"/>
      <dgm:spPr/>
    </dgm:pt>
    <dgm:pt modelId="{721AF80F-4F27-4025-BA5B-DC3360E3B742}" type="pres">
      <dgm:prSet presAssocID="{D0AC1EE1-9627-4256-BE98-E3295F871825}" presName="parTx" presStyleLbl="revTx" presStyleIdx="1" presStyleCnt="4">
        <dgm:presLayoutVars>
          <dgm:chMax val="0"/>
          <dgm:chPref val="0"/>
        </dgm:presLayoutVars>
      </dgm:prSet>
      <dgm:spPr/>
    </dgm:pt>
    <dgm:pt modelId="{2D9AF999-AEB4-4ABC-8E71-4879A1CAB8CD}" type="pres">
      <dgm:prSet presAssocID="{630993D9-2835-4540-9816-67E97EBB63E0}" presName="sibTrans" presStyleCnt="0"/>
      <dgm:spPr/>
    </dgm:pt>
    <dgm:pt modelId="{BE5638EF-7827-437C-8BF3-CC33DFC64E10}" type="pres">
      <dgm:prSet presAssocID="{CF17DB22-95BE-4753-8806-00F3DBD90634}" presName="compNode" presStyleCnt="0"/>
      <dgm:spPr/>
    </dgm:pt>
    <dgm:pt modelId="{26921251-C036-4C52-A5AE-C20B8A1DB1CB}" type="pres">
      <dgm:prSet presAssocID="{CF17DB22-95BE-4753-8806-00F3DBD90634}" presName="bgRect" presStyleLbl="bgShp" presStyleIdx="2" presStyleCnt="4"/>
      <dgm:spPr/>
    </dgm:pt>
    <dgm:pt modelId="{15CA5E8E-8AC4-4337-A1B5-3DBD3039ECAC}" type="pres">
      <dgm:prSet presAssocID="{CF17DB22-95BE-4753-8806-00F3DBD906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36BFE62-C447-4802-A721-5D1354FECB3B}" type="pres">
      <dgm:prSet presAssocID="{CF17DB22-95BE-4753-8806-00F3DBD90634}" presName="spaceRect" presStyleCnt="0"/>
      <dgm:spPr/>
    </dgm:pt>
    <dgm:pt modelId="{2E4B96F4-CED1-4211-A98D-5267503ABAEF}" type="pres">
      <dgm:prSet presAssocID="{CF17DB22-95BE-4753-8806-00F3DBD90634}" presName="parTx" presStyleLbl="revTx" presStyleIdx="2" presStyleCnt="4">
        <dgm:presLayoutVars>
          <dgm:chMax val="0"/>
          <dgm:chPref val="0"/>
        </dgm:presLayoutVars>
      </dgm:prSet>
      <dgm:spPr/>
    </dgm:pt>
    <dgm:pt modelId="{34BE57AA-9F90-41F5-A082-3F0863CE6F45}" type="pres">
      <dgm:prSet presAssocID="{002C825A-3F21-4178-A751-35B64A98DA1C}" presName="sibTrans" presStyleCnt="0"/>
      <dgm:spPr/>
    </dgm:pt>
    <dgm:pt modelId="{D9A707EF-CB9A-40CB-93F7-B8BD225F4598}" type="pres">
      <dgm:prSet presAssocID="{023B5FDD-B1AD-46D9-AB89-CC738604F676}" presName="compNode" presStyleCnt="0"/>
      <dgm:spPr/>
    </dgm:pt>
    <dgm:pt modelId="{B113188B-650F-40F5-B0AF-3175D4F411C4}" type="pres">
      <dgm:prSet presAssocID="{023B5FDD-B1AD-46D9-AB89-CC738604F676}" presName="bgRect" presStyleLbl="bgShp" presStyleIdx="3" presStyleCnt="4"/>
      <dgm:spPr/>
    </dgm:pt>
    <dgm:pt modelId="{6101523B-93A4-4BC8-BA95-7FDACB7B019F}" type="pres">
      <dgm:prSet presAssocID="{023B5FDD-B1AD-46D9-AB89-CC738604F6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8C8F4A0-776B-4031-80CB-6D3984BBB35C}" type="pres">
      <dgm:prSet presAssocID="{023B5FDD-B1AD-46D9-AB89-CC738604F676}" presName="spaceRect" presStyleCnt="0"/>
      <dgm:spPr/>
    </dgm:pt>
    <dgm:pt modelId="{7681E5BF-C3C7-444A-A925-2DE5F47245B2}" type="pres">
      <dgm:prSet presAssocID="{023B5FDD-B1AD-46D9-AB89-CC738604F6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813F0A-0FF5-4355-8697-9AA53FC993BD}" type="presOf" srcId="{D0AC1EE1-9627-4256-BE98-E3295F871825}" destId="{721AF80F-4F27-4025-BA5B-DC3360E3B742}" srcOrd="0" destOrd="0" presId="urn:microsoft.com/office/officeart/2018/2/layout/IconVerticalSolidList"/>
    <dgm:cxn modelId="{2E552313-5D1C-4265-BE04-13B72F5935A2}" type="presOf" srcId="{023B5FDD-B1AD-46D9-AB89-CC738604F676}" destId="{7681E5BF-C3C7-444A-A925-2DE5F47245B2}" srcOrd="0" destOrd="0" presId="urn:microsoft.com/office/officeart/2018/2/layout/IconVerticalSolidList"/>
    <dgm:cxn modelId="{8DA5E772-085D-4C3C-BA4A-4E63454CDDD2}" srcId="{502DB33A-6894-4D0D-87A5-2DE5AB695729}" destId="{D0AC1EE1-9627-4256-BE98-E3295F871825}" srcOrd="1" destOrd="0" parTransId="{B9BE3A69-95AA-4972-98AF-48C3D8C98189}" sibTransId="{630993D9-2835-4540-9816-67E97EBB63E0}"/>
    <dgm:cxn modelId="{6DB25482-CB63-4D71-95E4-9E6D40572111}" type="presOf" srcId="{CF17DB22-95BE-4753-8806-00F3DBD90634}" destId="{2E4B96F4-CED1-4211-A98D-5267503ABAEF}" srcOrd="0" destOrd="0" presId="urn:microsoft.com/office/officeart/2018/2/layout/IconVerticalSolidList"/>
    <dgm:cxn modelId="{A786F690-3613-46BB-A8E7-0A9CB2357211}" type="presOf" srcId="{A150165D-28AC-49C5-ABF4-A1B2AD35262A}" destId="{FFBEF4D8-9ABF-44BC-A933-E7C609DF66A9}" srcOrd="0" destOrd="0" presId="urn:microsoft.com/office/officeart/2018/2/layout/IconVerticalSolidList"/>
    <dgm:cxn modelId="{C256689C-9DA8-486B-A18F-A75A5294FBE2}" type="presOf" srcId="{502DB33A-6894-4D0D-87A5-2DE5AB695729}" destId="{D27E9A75-6F2C-4BA9-9FBD-56D79C2255AC}" srcOrd="0" destOrd="0" presId="urn:microsoft.com/office/officeart/2018/2/layout/IconVerticalSolidList"/>
    <dgm:cxn modelId="{5F22AEA4-049F-4302-B7A4-AD860AD32524}" srcId="{502DB33A-6894-4D0D-87A5-2DE5AB695729}" destId="{023B5FDD-B1AD-46D9-AB89-CC738604F676}" srcOrd="3" destOrd="0" parTransId="{A93A49F6-EFC1-43ED-A75E-DD1DF52CF10A}" sibTransId="{E53C886A-094C-4E68-9587-4496ECFC140F}"/>
    <dgm:cxn modelId="{D299E2C4-203E-4D97-A826-E6DEB4E7A06B}" srcId="{502DB33A-6894-4D0D-87A5-2DE5AB695729}" destId="{CF17DB22-95BE-4753-8806-00F3DBD90634}" srcOrd="2" destOrd="0" parTransId="{54866DA0-306A-482F-9AF0-9485427F5A08}" sibTransId="{002C825A-3F21-4178-A751-35B64A98DA1C}"/>
    <dgm:cxn modelId="{9557A3D7-7B7E-47A4-8993-E648C4EEBEEE}" srcId="{502DB33A-6894-4D0D-87A5-2DE5AB695729}" destId="{A150165D-28AC-49C5-ABF4-A1B2AD35262A}" srcOrd="0" destOrd="0" parTransId="{2524635B-29B2-4B89-B3A4-F35D882329BF}" sibTransId="{4684A3B4-17A9-4EA5-AB56-8F8416E70B32}"/>
    <dgm:cxn modelId="{3094B0BF-CED9-4817-A7F5-007C3D56BD8A}" type="presParOf" srcId="{D27E9A75-6F2C-4BA9-9FBD-56D79C2255AC}" destId="{F447A174-CA4E-4598-B20B-B4CFB199329B}" srcOrd="0" destOrd="0" presId="urn:microsoft.com/office/officeart/2018/2/layout/IconVerticalSolidList"/>
    <dgm:cxn modelId="{5E3A50C3-5ED2-4661-9D7E-85BD7420E997}" type="presParOf" srcId="{F447A174-CA4E-4598-B20B-B4CFB199329B}" destId="{E40F0E36-BF45-4E82-8EA2-BDDC5F3484A7}" srcOrd="0" destOrd="0" presId="urn:microsoft.com/office/officeart/2018/2/layout/IconVerticalSolidList"/>
    <dgm:cxn modelId="{6B6ED9EA-8EFB-44CF-B56F-E9A33A8C59E4}" type="presParOf" srcId="{F447A174-CA4E-4598-B20B-B4CFB199329B}" destId="{CAF24067-EE93-41C1-B3F2-989749EBFF79}" srcOrd="1" destOrd="0" presId="urn:microsoft.com/office/officeart/2018/2/layout/IconVerticalSolidList"/>
    <dgm:cxn modelId="{92BBA8A4-2190-4D50-B469-FABF414133AC}" type="presParOf" srcId="{F447A174-CA4E-4598-B20B-B4CFB199329B}" destId="{44B6E9C5-7248-4551-A02B-34C0149DC0A8}" srcOrd="2" destOrd="0" presId="urn:microsoft.com/office/officeart/2018/2/layout/IconVerticalSolidList"/>
    <dgm:cxn modelId="{ADFBC2A1-B3D2-4E8A-8372-DC0EE3BE7400}" type="presParOf" srcId="{F447A174-CA4E-4598-B20B-B4CFB199329B}" destId="{FFBEF4D8-9ABF-44BC-A933-E7C609DF66A9}" srcOrd="3" destOrd="0" presId="urn:microsoft.com/office/officeart/2018/2/layout/IconVerticalSolidList"/>
    <dgm:cxn modelId="{AE242A9D-A4EC-40BD-AD4D-E7DC474AB5D7}" type="presParOf" srcId="{D27E9A75-6F2C-4BA9-9FBD-56D79C2255AC}" destId="{F2566A78-159E-4194-9F21-D98D85E2EA2B}" srcOrd="1" destOrd="0" presId="urn:microsoft.com/office/officeart/2018/2/layout/IconVerticalSolidList"/>
    <dgm:cxn modelId="{8FF55A4E-6830-4E87-B505-3A1B4A414D0F}" type="presParOf" srcId="{D27E9A75-6F2C-4BA9-9FBD-56D79C2255AC}" destId="{CAF1FFF9-D1E6-4E20-999A-F55557617277}" srcOrd="2" destOrd="0" presId="urn:microsoft.com/office/officeart/2018/2/layout/IconVerticalSolidList"/>
    <dgm:cxn modelId="{AD1AC9D1-28C7-4035-93BD-68479603A2BF}" type="presParOf" srcId="{CAF1FFF9-D1E6-4E20-999A-F55557617277}" destId="{FAF84306-59FF-44DE-A5C3-C887814B8D39}" srcOrd="0" destOrd="0" presId="urn:microsoft.com/office/officeart/2018/2/layout/IconVerticalSolidList"/>
    <dgm:cxn modelId="{D5289808-C21F-48E6-A144-A6396A5717C1}" type="presParOf" srcId="{CAF1FFF9-D1E6-4E20-999A-F55557617277}" destId="{CA53E59B-FCFE-4C9D-9693-0E03B6B8C565}" srcOrd="1" destOrd="0" presId="urn:microsoft.com/office/officeart/2018/2/layout/IconVerticalSolidList"/>
    <dgm:cxn modelId="{F26DBDFD-394B-4B8B-BD83-6F71E4872E63}" type="presParOf" srcId="{CAF1FFF9-D1E6-4E20-999A-F55557617277}" destId="{C124683D-8F20-4D3C-A84B-512D718101CA}" srcOrd="2" destOrd="0" presId="urn:microsoft.com/office/officeart/2018/2/layout/IconVerticalSolidList"/>
    <dgm:cxn modelId="{0FF5C802-4532-4540-8E1F-770224842C1D}" type="presParOf" srcId="{CAF1FFF9-D1E6-4E20-999A-F55557617277}" destId="{721AF80F-4F27-4025-BA5B-DC3360E3B742}" srcOrd="3" destOrd="0" presId="urn:microsoft.com/office/officeart/2018/2/layout/IconVerticalSolidList"/>
    <dgm:cxn modelId="{D2CBEA13-7F07-4719-A76C-CDE7A90EF74B}" type="presParOf" srcId="{D27E9A75-6F2C-4BA9-9FBD-56D79C2255AC}" destId="{2D9AF999-AEB4-4ABC-8E71-4879A1CAB8CD}" srcOrd="3" destOrd="0" presId="urn:microsoft.com/office/officeart/2018/2/layout/IconVerticalSolidList"/>
    <dgm:cxn modelId="{F68F5809-3FDE-4909-B7B6-2EBD70EBCD7C}" type="presParOf" srcId="{D27E9A75-6F2C-4BA9-9FBD-56D79C2255AC}" destId="{BE5638EF-7827-437C-8BF3-CC33DFC64E10}" srcOrd="4" destOrd="0" presId="urn:microsoft.com/office/officeart/2018/2/layout/IconVerticalSolidList"/>
    <dgm:cxn modelId="{90E7A741-06CB-4E86-9BAE-7F63E5C7F6E6}" type="presParOf" srcId="{BE5638EF-7827-437C-8BF3-CC33DFC64E10}" destId="{26921251-C036-4C52-A5AE-C20B8A1DB1CB}" srcOrd="0" destOrd="0" presId="urn:microsoft.com/office/officeart/2018/2/layout/IconVerticalSolidList"/>
    <dgm:cxn modelId="{22469305-402C-4C6E-8C17-1853C5DB8231}" type="presParOf" srcId="{BE5638EF-7827-437C-8BF3-CC33DFC64E10}" destId="{15CA5E8E-8AC4-4337-A1B5-3DBD3039ECAC}" srcOrd="1" destOrd="0" presId="urn:microsoft.com/office/officeart/2018/2/layout/IconVerticalSolidList"/>
    <dgm:cxn modelId="{71F7D92A-614B-443E-AB47-70EF94898D77}" type="presParOf" srcId="{BE5638EF-7827-437C-8BF3-CC33DFC64E10}" destId="{836BFE62-C447-4802-A721-5D1354FECB3B}" srcOrd="2" destOrd="0" presId="urn:microsoft.com/office/officeart/2018/2/layout/IconVerticalSolidList"/>
    <dgm:cxn modelId="{1CC3D603-77C2-4C9C-99CC-49249D6C62F8}" type="presParOf" srcId="{BE5638EF-7827-437C-8BF3-CC33DFC64E10}" destId="{2E4B96F4-CED1-4211-A98D-5267503ABAEF}" srcOrd="3" destOrd="0" presId="urn:microsoft.com/office/officeart/2018/2/layout/IconVerticalSolidList"/>
    <dgm:cxn modelId="{453C8078-6E47-4C45-BFFC-B4DA6EA705E6}" type="presParOf" srcId="{D27E9A75-6F2C-4BA9-9FBD-56D79C2255AC}" destId="{34BE57AA-9F90-41F5-A082-3F0863CE6F45}" srcOrd="5" destOrd="0" presId="urn:microsoft.com/office/officeart/2018/2/layout/IconVerticalSolidList"/>
    <dgm:cxn modelId="{6D64E4E9-30F0-4089-A275-F5C0D5733518}" type="presParOf" srcId="{D27E9A75-6F2C-4BA9-9FBD-56D79C2255AC}" destId="{D9A707EF-CB9A-40CB-93F7-B8BD225F4598}" srcOrd="6" destOrd="0" presId="urn:microsoft.com/office/officeart/2018/2/layout/IconVerticalSolidList"/>
    <dgm:cxn modelId="{85E1A8FD-2C91-4A93-9258-680A20F8862C}" type="presParOf" srcId="{D9A707EF-CB9A-40CB-93F7-B8BD225F4598}" destId="{B113188B-650F-40F5-B0AF-3175D4F411C4}" srcOrd="0" destOrd="0" presId="urn:microsoft.com/office/officeart/2018/2/layout/IconVerticalSolidList"/>
    <dgm:cxn modelId="{809E2605-A9DD-4ACE-AA9E-5CC647CD5651}" type="presParOf" srcId="{D9A707EF-CB9A-40CB-93F7-B8BD225F4598}" destId="{6101523B-93A4-4BC8-BA95-7FDACB7B019F}" srcOrd="1" destOrd="0" presId="urn:microsoft.com/office/officeart/2018/2/layout/IconVerticalSolidList"/>
    <dgm:cxn modelId="{BEA26DB7-DFBD-4146-B4BA-7E01A3ABC713}" type="presParOf" srcId="{D9A707EF-CB9A-40CB-93F7-B8BD225F4598}" destId="{08C8F4A0-776B-4031-80CB-6D3984BBB35C}" srcOrd="2" destOrd="0" presId="urn:microsoft.com/office/officeart/2018/2/layout/IconVerticalSolidList"/>
    <dgm:cxn modelId="{DD174550-E5C7-4918-95C9-1911C2B39FBB}" type="presParOf" srcId="{D9A707EF-CB9A-40CB-93F7-B8BD225F4598}" destId="{7681E5BF-C3C7-444A-A925-2DE5F4724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A351A-DBBE-4B7C-9A48-7ACA95A8730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4F4CC23-B535-41E9-B827-98578E4FFF37}">
      <dgm:prSet/>
      <dgm:spPr/>
      <dgm:t>
        <a:bodyPr/>
        <a:lstStyle/>
        <a:p>
          <a:r>
            <a:rPr lang="en-US" dirty="0"/>
            <a:t>The developer and publisher is Bennett </a:t>
          </a:r>
          <a:r>
            <a:rPr lang="en-US" dirty="0" err="1"/>
            <a:t>Foddy</a:t>
          </a:r>
          <a:r>
            <a:rPr lang="en-US" dirty="0"/>
            <a:t>.</a:t>
          </a:r>
        </a:p>
      </dgm:t>
    </dgm:pt>
    <dgm:pt modelId="{9564F821-E6C0-43F2-951B-12E21516B4F8}" type="parTrans" cxnId="{319789CE-4AF8-4DF3-AA0D-BD147887CFEE}">
      <dgm:prSet/>
      <dgm:spPr/>
      <dgm:t>
        <a:bodyPr/>
        <a:lstStyle/>
        <a:p>
          <a:endParaRPr lang="en-US"/>
        </a:p>
      </dgm:t>
    </dgm:pt>
    <dgm:pt modelId="{136D265C-7C89-435C-85CF-984EF957C6DA}" type="sibTrans" cxnId="{319789CE-4AF8-4DF3-AA0D-BD147887CFEE}">
      <dgm:prSet/>
      <dgm:spPr/>
      <dgm:t>
        <a:bodyPr/>
        <a:lstStyle/>
        <a:p>
          <a:endParaRPr lang="en-US"/>
        </a:p>
      </dgm:t>
    </dgm:pt>
    <dgm:pt modelId="{D0A37D50-D4AD-47AC-BD05-64F0552BECBB}">
      <dgm:prSet/>
      <dgm:spPr/>
      <dgm:t>
        <a:bodyPr/>
        <a:lstStyle/>
        <a:p>
          <a:r>
            <a:rPr lang="en-US"/>
            <a:t>The game is a 2d platformer</a:t>
          </a:r>
        </a:p>
      </dgm:t>
    </dgm:pt>
    <dgm:pt modelId="{E70EB41F-47C5-43C4-AB42-802E38AD6F39}" type="parTrans" cxnId="{BA64B433-2B27-4354-B537-473443BE98B9}">
      <dgm:prSet/>
      <dgm:spPr/>
      <dgm:t>
        <a:bodyPr/>
        <a:lstStyle/>
        <a:p>
          <a:endParaRPr lang="en-US"/>
        </a:p>
      </dgm:t>
    </dgm:pt>
    <dgm:pt modelId="{BF640B2B-E242-4DDD-801C-4CCFD78921C6}" type="sibTrans" cxnId="{BA64B433-2B27-4354-B537-473443BE98B9}">
      <dgm:prSet/>
      <dgm:spPr/>
      <dgm:t>
        <a:bodyPr/>
        <a:lstStyle/>
        <a:p>
          <a:endParaRPr lang="en-US"/>
        </a:p>
      </dgm:t>
    </dgm:pt>
    <dgm:pt modelId="{5A7BA0D0-7EA6-4111-90CE-7462D933B814}">
      <dgm:prSet/>
      <dgm:spPr/>
      <dgm:t>
        <a:bodyPr/>
        <a:lstStyle/>
        <a:p>
          <a:r>
            <a:rPr lang="en-US"/>
            <a:t>It costs $8 on steam</a:t>
          </a:r>
        </a:p>
      </dgm:t>
    </dgm:pt>
    <dgm:pt modelId="{15A39AAA-55C7-43A5-A9EF-C22D154329CD}" type="parTrans" cxnId="{94AE98D4-7614-45F3-BB83-0AB242C714FA}">
      <dgm:prSet/>
      <dgm:spPr/>
      <dgm:t>
        <a:bodyPr/>
        <a:lstStyle/>
        <a:p>
          <a:endParaRPr lang="en-US"/>
        </a:p>
      </dgm:t>
    </dgm:pt>
    <dgm:pt modelId="{461FDF33-8598-4E3C-8740-E3FA46413E16}" type="sibTrans" cxnId="{94AE98D4-7614-45F3-BB83-0AB242C714FA}">
      <dgm:prSet/>
      <dgm:spPr/>
      <dgm:t>
        <a:bodyPr/>
        <a:lstStyle/>
        <a:p>
          <a:endParaRPr lang="en-US"/>
        </a:p>
      </dgm:t>
    </dgm:pt>
    <dgm:pt modelId="{055A5C8C-FB5E-4118-B8A5-32B9988ABE32}" type="pres">
      <dgm:prSet presAssocID="{B22A351A-DBBE-4B7C-9A48-7ACA95A8730B}" presName="root" presStyleCnt="0">
        <dgm:presLayoutVars>
          <dgm:dir/>
          <dgm:resizeHandles val="exact"/>
        </dgm:presLayoutVars>
      </dgm:prSet>
      <dgm:spPr/>
    </dgm:pt>
    <dgm:pt modelId="{7AB45A8A-938C-40E4-A1EE-51D16CDD568F}" type="pres">
      <dgm:prSet presAssocID="{F4F4CC23-B535-41E9-B827-98578E4FFF37}" presName="compNode" presStyleCnt="0"/>
      <dgm:spPr/>
    </dgm:pt>
    <dgm:pt modelId="{E0325439-1493-4FF8-99C0-9DA58398F278}" type="pres">
      <dgm:prSet presAssocID="{F4F4CC23-B535-41E9-B827-98578E4FFF37}" presName="bgRect" presStyleLbl="bgShp" presStyleIdx="0" presStyleCnt="3"/>
      <dgm:spPr/>
    </dgm:pt>
    <dgm:pt modelId="{45273C23-70B7-4F03-A348-E22B58858D76}" type="pres">
      <dgm:prSet presAssocID="{F4F4CC23-B535-41E9-B827-98578E4FFF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85CD58E-F681-4AB1-95E3-10B1670076B6}" type="pres">
      <dgm:prSet presAssocID="{F4F4CC23-B535-41E9-B827-98578E4FFF37}" presName="spaceRect" presStyleCnt="0"/>
      <dgm:spPr/>
    </dgm:pt>
    <dgm:pt modelId="{7B76B36F-F991-4BA4-9AEC-AD62B134E95B}" type="pres">
      <dgm:prSet presAssocID="{F4F4CC23-B535-41E9-B827-98578E4FFF37}" presName="parTx" presStyleLbl="revTx" presStyleIdx="0" presStyleCnt="3">
        <dgm:presLayoutVars>
          <dgm:chMax val="0"/>
          <dgm:chPref val="0"/>
        </dgm:presLayoutVars>
      </dgm:prSet>
      <dgm:spPr/>
    </dgm:pt>
    <dgm:pt modelId="{0A6EE2AC-BF70-477B-83B0-78E4B9244842}" type="pres">
      <dgm:prSet presAssocID="{136D265C-7C89-435C-85CF-984EF957C6DA}" presName="sibTrans" presStyleCnt="0"/>
      <dgm:spPr/>
    </dgm:pt>
    <dgm:pt modelId="{D555B3DD-C76A-453E-8461-E9A65A03ECEE}" type="pres">
      <dgm:prSet presAssocID="{D0A37D50-D4AD-47AC-BD05-64F0552BECBB}" presName="compNode" presStyleCnt="0"/>
      <dgm:spPr/>
    </dgm:pt>
    <dgm:pt modelId="{FB46F5B7-5812-40AB-B6E7-7337D80B2A36}" type="pres">
      <dgm:prSet presAssocID="{D0A37D50-D4AD-47AC-BD05-64F0552BECBB}" presName="bgRect" presStyleLbl="bgShp" presStyleIdx="1" presStyleCnt="3"/>
      <dgm:spPr/>
    </dgm:pt>
    <dgm:pt modelId="{47E37F01-0241-405D-B522-5E073BA912C8}" type="pres">
      <dgm:prSet presAssocID="{D0A37D50-D4AD-47AC-BD05-64F0552BEC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5871404D-30E7-48BE-B144-7CF9377FAE6C}" type="pres">
      <dgm:prSet presAssocID="{D0A37D50-D4AD-47AC-BD05-64F0552BECBB}" presName="spaceRect" presStyleCnt="0"/>
      <dgm:spPr/>
    </dgm:pt>
    <dgm:pt modelId="{3B01AB2E-830F-4C86-83B0-B28DD560E0AF}" type="pres">
      <dgm:prSet presAssocID="{D0A37D50-D4AD-47AC-BD05-64F0552BECBB}" presName="parTx" presStyleLbl="revTx" presStyleIdx="1" presStyleCnt="3">
        <dgm:presLayoutVars>
          <dgm:chMax val="0"/>
          <dgm:chPref val="0"/>
        </dgm:presLayoutVars>
      </dgm:prSet>
      <dgm:spPr/>
    </dgm:pt>
    <dgm:pt modelId="{A647F8AF-FA68-4405-AD60-E2C057C67E1E}" type="pres">
      <dgm:prSet presAssocID="{BF640B2B-E242-4DDD-801C-4CCFD78921C6}" presName="sibTrans" presStyleCnt="0"/>
      <dgm:spPr/>
    </dgm:pt>
    <dgm:pt modelId="{0BF6B5F1-9359-40DF-850B-99D664F2802F}" type="pres">
      <dgm:prSet presAssocID="{5A7BA0D0-7EA6-4111-90CE-7462D933B814}" presName="compNode" presStyleCnt="0"/>
      <dgm:spPr/>
    </dgm:pt>
    <dgm:pt modelId="{6F42F093-DF20-4B3B-94E7-9C73D05884B7}" type="pres">
      <dgm:prSet presAssocID="{5A7BA0D0-7EA6-4111-90CE-7462D933B814}" presName="bgRect" presStyleLbl="bgShp" presStyleIdx="2" presStyleCnt="3"/>
      <dgm:spPr/>
    </dgm:pt>
    <dgm:pt modelId="{EBAEA368-43E6-4797-98FD-162CE9720E57}" type="pres">
      <dgm:prSet presAssocID="{5A7BA0D0-7EA6-4111-90CE-7462D933B8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89B323A-2662-4A76-A08D-76E3860F99F6}" type="pres">
      <dgm:prSet presAssocID="{5A7BA0D0-7EA6-4111-90CE-7462D933B814}" presName="spaceRect" presStyleCnt="0"/>
      <dgm:spPr/>
    </dgm:pt>
    <dgm:pt modelId="{CFFF011D-FD4E-4D13-9614-E73B9074D315}" type="pres">
      <dgm:prSet presAssocID="{5A7BA0D0-7EA6-4111-90CE-7462D933B8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AE5505-0162-483F-A95C-E3056055D7F4}" type="presOf" srcId="{F4F4CC23-B535-41E9-B827-98578E4FFF37}" destId="{7B76B36F-F991-4BA4-9AEC-AD62B134E95B}" srcOrd="0" destOrd="0" presId="urn:microsoft.com/office/officeart/2018/2/layout/IconVerticalSolidList"/>
    <dgm:cxn modelId="{6E77C010-AAFA-4C71-ABC9-B07E517D62BC}" type="presOf" srcId="{B22A351A-DBBE-4B7C-9A48-7ACA95A8730B}" destId="{055A5C8C-FB5E-4118-B8A5-32B9988ABE32}" srcOrd="0" destOrd="0" presId="urn:microsoft.com/office/officeart/2018/2/layout/IconVerticalSolidList"/>
    <dgm:cxn modelId="{BA64B433-2B27-4354-B537-473443BE98B9}" srcId="{B22A351A-DBBE-4B7C-9A48-7ACA95A8730B}" destId="{D0A37D50-D4AD-47AC-BD05-64F0552BECBB}" srcOrd="1" destOrd="0" parTransId="{E70EB41F-47C5-43C4-AB42-802E38AD6F39}" sibTransId="{BF640B2B-E242-4DDD-801C-4CCFD78921C6}"/>
    <dgm:cxn modelId="{420B2F42-C7ED-4E07-BE62-BC1ACB5792AC}" type="presOf" srcId="{5A7BA0D0-7EA6-4111-90CE-7462D933B814}" destId="{CFFF011D-FD4E-4D13-9614-E73B9074D315}" srcOrd="0" destOrd="0" presId="urn:microsoft.com/office/officeart/2018/2/layout/IconVerticalSolidList"/>
    <dgm:cxn modelId="{889E2D6A-F7E3-4D80-9FBF-507D068A1741}" type="presOf" srcId="{D0A37D50-D4AD-47AC-BD05-64F0552BECBB}" destId="{3B01AB2E-830F-4C86-83B0-B28DD560E0AF}" srcOrd="0" destOrd="0" presId="urn:microsoft.com/office/officeart/2018/2/layout/IconVerticalSolidList"/>
    <dgm:cxn modelId="{319789CE-4AF8-4DF3-AA0D-BD147887CFEE}" srcId="{B22A351A-DBBE-4B7C-9A48-7ACA95A8730B}" destId="{F4F4CC23-B535-41E9-B827-98578E4FFF37}" srcOrd="0" destOrd="0" parTransId="{9564F821-E6C0-43F2-951B-12E21516B4F8}" sibTransId="{136D265C-7C89-435C-85CF-984EF957C6DA}"/>
    <dgm:cxn modelId="{94AE98D4-7614-45F3-BB83-0AB242C714FA}" srcId="{B22A351A-DBBE-4B7C-9A48-7ACA95A8730B}" destId="{5A7BA0D0-7EA6-4111-90CE-7462D933B814}" srcOrd="2" destOrd="0" parTransId="{15A39AAA-55C7-43A5-A9EF-C22D154329CD}" sibTransId="{461FDF33-8598-4E3C-8740-E3FA46413E16}"/>
    <dgm:cxn modelId="{79F753A0-8CFD-41D3-98C2-34D839BFEDE6}" type="presParOf" srcId="{055A5C8C-FB5E-4118-B8A5-32B9988ABE32}" destId="{7AB45A8A-938C-40E4-A1EE-51D16CDD568F}" srcOrd="0" destOrd="0" presId="urn:microsoft.com/office/officeart/2018/2/layout/IconVerticalSolidList"/>
    <dgm:cxn modelId="{393EBA81-89F6-4E76-B18D-09C672FC0AB0}" type="presParOf" srcId="{7AB45A8A-938C-40E4-A1EE-51D16CDD568F}" destId="{E0325439-1493-4FF8-99C0-9DA58398F278}" srcOrd="0" destOrd="0" presId="urn:microsoft.com/office/officeart/2018/2/layout/IconVerticalSolidList"/>
    <dgm:cxn modelId="{2A07469C-602A-4259-A2A7-FF9DE35D31B2}" type="presParOf" srcId="{7AB45A8A-938C-40E4-A1EE-51D16CDD568F}" destId="{45273C23-70B7-4F03-A348-E22B58858D76}" srcOrd="1" destOrd="0" presId="urn:microsoft.com/office/officeart/2018/2/layout/IconVerticalSolidList"/>
    <dgm:cxn modelId="{9608298C-A925-4BF9-B106-D10EB396FB42}" type="presParOf" srcId="{7AB45A8A-938C-40E4-A1EE-51D16CDD568F}" destId="{185CD58E-F681-4AB1-95E3-10B1670076B6}" srcOrd="2" destOrd="0" presId="urn:microsoft.com/office/officeart/2018/2/layout/IconVerticalSolidList"/>
    <dgm:cxn modelId="{BB0351AA-5762-4DEB-A4F3-89613253FACF}" type="presParOf" srcId="{7AB45A8A-938C-40E4-A1EE-51D16CDD568F}" destId="{7B76B36F-F991-4BA4-9AEC-AD62B134E95B}" srcOrd="3" destOrd="0" presId="urn:microsoft.com/office/officeart/2018/2/layout/IconVerticalSolidList"/>
    <dgm:cxn modelId="{18856403-61D9-4DC5-B485-441FFBA01FC8}" type="presParOf" srcId="{055A5C8C-FB5E-4118-B8A5-32B9988ABE32}" destId="{0A6EE2AC-BF70-477B-83B0-78E4B9244842}" srcOrd="1" destOrd="0" presId="urn:microsoft.com/office/officeart/2018/2/layout/IconVerticalSolidList"/>
    <dgm:cxn modelId="{80093761-5DAF-444C-AE2B-A0CF4B20882D}" type="presParOf" srcId="{055A5C8C-FB5E-4118-B8A5-32B9988ABE32}" destId="{D555B3DD-C76A-453E-8461-E9A65A03ECEE}" srcOrd="2" destOrd="0" presId="urn:microsoft.com/office/officeart/2018/2/layout/IconVerticalSolidList"/>
    <dgm:cxn modelId="{8C8C6DD2-717A-4097-80BE-47FE8DC66287}" type="presParOf" srcId="{D555B3DD-C76A-453E-8461-E9A65A03ECEE}" destId="{FB46F5B7-5812-40AB-B6E7-7337D80B2A36}" srcOrd="0" destOrd="0" presId="urn:microsoft.com/office/officeart/2018/2/layout/IconVerticalSolidList"/>
    <dgm:cxn modelId="{7BD15018-9ED6-4613-8C36-FCF32D87CC26}" type="presParOf" srcId="{D555B3DD-C76A-453E-8461-E9A65A03ECEE}" destId="{47E37F01-0241-405D-B522-5E073BA912C8}" srcOrd="1" destOrd="0" presId="urn:microsoft.com/office/officeart/2018/2/layout/IconVerticalSolidList"/>
    <dgm:cxn modelId="{BA8AB18C-4115-417E-87F5-0B35A294AA3E}" type="presParOf" srcId="{D555B3DD-C76A-453E-8461-E9A65A03ECEE}" destId="{5871404D-30E7-48BE-B144-7CF9377FAE6C}" srcOrd="2" destOrd="0" presId="urn:microsoft.com/office/officeart/2018/2/layout/IconVerticalSolidList"/>
    <dgm:cxn modelId="{B916F194-65A7-42DF-ACB7-8094945DEA0F}" type="presParOf" srcId="{D555B3DD-C76A-453E-8461-E9A65A03ECEE}" destId="{3B01AB2E-830F-4C86-83B0-B28DD560E0AF}" srcOrd="3" destOrd="0" presId="urn:microsoft.com/office/officeart/2018/2/layout/IconVerticalSolidList"/>
    <dgm:cxn modelId="{F000F636-78AE-4733-BFA2-20A56DD23745}" type="presParOf" srcId="{055A5C8C-FB5E-4118-B8A5-32B9988ABE32}" destId="{A647F8AF-FA68-4405-AD60-E2C057C67E1E}" srcOrd="3" destOrd="0" presId="urn:microsoft.com/office/officeart/2018/2/layout/IconVerticalSolidList"/>
    <dgm:cxn modelId="{96D9D617-2725-47DF-80DA-F9B58BE944EC}" type="presParOf" srcId="{055A5C8C-FB5E-4118-B8A5-32B9988ABE32}" destId="{0BF6B5F1-9359-40DF-850B-99D664F2802F}" srcOrd="4" destOrd="0" presId="urn:microsoft.com/office/officeart/2018/2/layout/IconVerticalSolidList"/>
    <dgm:cxn modelId="{365AC683-4EFA-4E4B-8CB1-B08A136E1F69}" type="presParOf" srcId="{0BF6B5F1-9359-40DF-850B-99D664F2802F}" destId="{6F42F093-DF20-4B3B-94E7-9C73D05884B7}" srcOrd="0" destOrd="0" presId="urn:microsoft.com/office/officeart/2018/2/layout/IconVerticalSolidList"/>
    <dgm:cxn modelId="{018FFDD8-F5B7-49C2-8E93-726ED5396703}" type="presParOf" srcId="{0BF6B5F1-9359-40DF-850B-99D664F2802F}" destId="{EBAEA368-43E6-4797-98FD-162CE9720E57}" srcOrd="1" destOrd="0" presId="urn:microsoft.com/office/officeart/2018/2/layout/IconVerticalSolidList"/>
    <dgm:cxn modelId="{9DDEE35D-8739-4CAB-A74F-58B4C6F324A9}" type="presParOf" srcId="{0BF6B5F1-9359-40DF-850B-99D664F2802F}" destId="{B89B323A-2662-4A76-A08D-76E3860F99F6}" srcOrd="2" destOrd="0" presId="urn:microsoft.com/office/officeart/2018/2/layout/IconVerticalSolidList"/>
    <dgm:cxn modelId="{FED10349-A691-4B67-806E-16B843F10746}" type="presParOf" srcId="{0BF6B5F1-9359-40DF-850B-99D664F2802F}" destId="{CFFF011D-FD4E-4D13-9614-E73B9074D3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EF0-1CF8-4CF6-A389-9E228137069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1B2C4454-54F8-4C12-B8DE-599B05BF0D31}">
      <dgm:prSet/>
      <dgm:spPr/>
      <dgm:t>
        <a:bodyPr/>
        <a:lstStyle/>
        <a:p>
          <a:r>
            <a:rPr lang="en-US"/>
            <a:t>Minimum: </a:t>
          </a:r>
        </a:p>
      </dgm:t>
    </dgm:pt>
    <dgm:pt modelId="{9B68DA14-A248-4FFB-B2E9-B6AF84E0B1D2}" type="parTrans" cxnId="{C16B2FC7-BEF5-457F-9B80-60A582B27F7D}">
      <dgm:prSet/>
      <dgm:spPr/>
      <dgm:t>
        <a:bodyPr/>
        <a:lstStyle/>
        <a:p>
          <a:endParaRPr lang="en-US"/>
        </a:p>
      </dgm:t>
    </dgm:pt>
    <dgm:pt modelId="{3F06ECF9-69E3-46C9-870B-8F8CC560A5F5}" type="sibTrans" cxnId="{C16B2FC7-BEF5-457F-9B80-60A582B27F7D}">
      <dgm:prSet/>
      <dgm:spPr/>
      <dgm:t>
        <a:bodyPr/>
        <a:lstStyle/>
        <a:p>
          <a:endParaRPr lang="en-US"/>
        </a:p>
      </dgm:t>
    </dgm:pt>
    <dgm:pt modelId="{B417E3BB-9B79-4667-AA3A-F16F650C8AB4}">
      <dgm:prSet/>
      <dgm:spPr/>
      <dgm:t>
        <a:bodyPr/>
        <a:lstStyle/>
        <a:p>
          <a:r>
            <a:rPr lang="en-US"/>
            <a:t>OS: Windows vista. Graphics: Intel HD 4000 . Memory: 2 GB ram</a:t>
          </a:r>
        </a:p>
      </dgm:t>
    </dgm:pt>
    <dgm:pt modelId="{E565EBA4-38D5-427F-8C59-C6462A17F016}" type="parTrans" cxnId="{9DCAF23C-F247-4377-9226-01C79ADCF037}">
      <dgm:prSet/>
      <dgm:spPr/>
      <dgm:t>
        <a:bodyPr/>
        <a:lstStyle/>
        <a:p>
          <a:endParaRPr lang="en-US"/>
        </a:p>
      </dgm:t>
    </dgm:pt>
    <dgm:pt modelId="{49B26725-CEB5-4E8A-BCA7-3ACE29E172CA}" type="sibTrans" cxnId="{9DCAF23C-F247-4377-9226-01C79ADCF037}">
      <dgm:prSet/>
      <dgm:spPr/>
      <dgm:t>
        <a:bodyPr/>
        <a:lstStyle/>
        <a:p>
          <a:endParaRPr lang="en-US"/>
        </a:p>
      </dgm:t>
    </dgm:pt>
    <dgm:pt modelId="{A373DB00-C3CF-48D0-AF72-F769560D5EE9}">
      <dgm:prSet/>
      <dgm:spPr/>
      <dgm:t>
        <a:bodyPr/>
        <a:lstStyle/>
        <a:p>
          <a:r>
            <a:rPr lang="en-US"/>
            <a:t>Storage: 2 GB.</a:t>
          </a:r>
        </a:p>
      </dgm:t>
    </dgm:pt>
    <dgm:pt modelId="{8067A36F-00DE-436A-8D74-2E1A4DFB651B}" type="parTrans" cxnId="{A510EDFB-4550-4737-982E-40CA57FDEA8A}">
      <dgm:prSet/>
      <dgm:spPr/>
      <dgm:t>
        <a:bodyPr/>
        <a:lstStyle/>
        <a:p>
          <a:endParaRPr lang="en-US"/>
        </a:p>
      </dgm:t>
    </dgm:pt>
    <dgm:pt modelId="{5EC55B4C-78CF-423B-A817-C0ECB1ED6DF0}" type="sibTrans" cxnId="{A510EDFB-4550-4737-982E-40CA57FDEA8A}">
      <dgm:prSet/>
      <dgm:spPr/>
      <dgm:t>
        <a:bodyPr/>
        <a:lstStyle/>
        <a:p>
          <a:endParaRPr lang="en-US"/>
        </a:p>
      </dgm:t>
    </dgm:pt>
    <dgm:pt modelId="{4E680C4A-A14B-41CA-843C-D91FA01C4ECA}">
      <dgm:prSet/>
      <dgm:spPr/>
      <dgm:t>
        <a:bodyPr/>
        <a:lstStyle/>
        <a:p>
          <a:r>
            <a:rPr lang="en-US"/>
            <a:t>Reccommended</a:t>
          </a:r>
        </a:p>
      </dgm:t>
    </dgm:pt>
    <dgm:pt modelId="{F9A10757-289C-4B33-81B2-6627C4BFFD6A}" type="parTrans" cxnId="{C6D5F640-A965-4773-8EAB-F53D914833CB}">
      <dgm:prSet/>
      <dgm:spPr/>
      <dgm:t>
        <a:bodyPr/>
        <a:lstStyle/>
        <a:p>
          <a:endParaRPr lang="en-US"/>
        </a:p>
      </dgm:t>
    </dgm:pt>
    <dgm:pt modelId="{54B82D75-2AED-4079-9CF1-F1FACC13FC60}" type="sibTrans" cxnId="{C6D5F640-A965-4773-8EAB-F53D914833CB}">
      <dgm:prSet/>
      <dgm:spPr/>
      <dgm:t>
        <a:bodyPr/>
        <a:lstStyle/>
        <a:p>
          <a:endParaRPr lang="en-US"/>
        </a:p>
      </dgm:t>
    </dgm:pt>
    <dgm:pt modelId="{385FE4F5-F5C7-4EB1-8328-C07955194EBF}">
      <dgm:prSet/>
      <dgm:spPr/>
      <dgm:t>
        <a:bodyPr/>
        <a:lstStyle/>
        <a:p>
          <a:r>
            <a:rPr lang="en-US"/>
            <a:t>OS: Windows 10. Graphics: GTX 970. Memory: 4 GB ram</a:t>
          </a:r>
        </a:p>
      </dgm:t>
    </dgm:pt>
    <dgm:pt modelId="{3818F7CA-B9C6-4759-BECA-CF11BBD15476}" type="parTrans" cxnId="{F55C2DD3-1F86-46C0-851A-B22E12F71E0F}">
      <dgm:prSet/>
      <dgm:spPr/>
      <dgm:t>
        <a:bodyPr/>
        <a:lstStyle/>
        <a:p>
          <a:endParaRPr lang="en-US"/>
        </a:p>
      </dgm:t>
    </dgm:pt>
    <dgm:pt modelId="{559798D6-336A-42FB-9D4D-4DDA2FC1B25D}" type="sibTrans" cxnId="{F55C2DD3-1F86-46C0-851A-B22E12F71E0F}">
      <dgm:prSet/>
      <dgm:spPr/>
      <dgm:t>
        <a:bodyPr/>
        <a:lstStyle/>
        <a:p>
          <a:endParaRPr lang="en-US"/>
        </a:p>
      </dgm:t>
    </dgm:pt>
    <dgm:pt modelId="{8127F756-4FC1-4398-BC81-D6D8BDA841F4}">
      <dgm:prSet/>
      <dgm:spPr/>
      <dgm:t>
        <a:bodyPr/>
        <a:lstStyle/>
        <a:p>
          <a:r>
            <a:rPr lang="en-US"/>
            <a:t>Storage: 2 GB.</a:t>
          </a:r>
        </a:p>
      </dgm:t>
    </dgm:pt>
    <dgm:pt modelId="{BFEB5414-EDC8-48AE-8261-DB47586FF19D}" type="parTrans" cxnId="{50C9F7C7-BAB0-40D4-B57F-CEB9CB2215EA}">
      <dgm:prSet/>
      <dgm:spPr/>
      <dgm:t>
        <a:bodyPr/>
        <a:lstStyle/>
        <a:p>
          <a:endParaRPr lang="en-US"/>
        </a:p>
      </dgm:t>
    </dgm:pt>
    <dgm:pt modelId="{E5B8C7C2-6895-489A-820C-0D41021EA27C}" type="sibTrans" cxnId="{50C9F7C7-BAB0-40D4-B57F-CEB9CB2215EA}">
      <dgm:prSet/>
      <dgm:spPr/>
      <dgm:t>
        <a:bodyPr/>
        <a:lstStyle/>
        <a:p>
          <a:endParaRPr lang="en-US"/>
        </a:p>
      </dgm:t>
    </dgm:pt>
    <dgm:pt modelId="{D893F94D-9E19-475F-90F3-F4451E36153C}" type="pres">
      <dgm:prSet presAssocID="{04FD0EF0-1CF8-4CF6-A389-9E228137069B}" presName="root" presStyleCnt="0">
        <dgm:presLayoutVars>
          <dgm:dir/>
          <dgm:resizeHandles val="exact"/>
        </dgm:presLayoutVars>
      </dgm:prSet>
      <dgm:spPr/>
    </dgm:pt>
    <dgm:pt modelId="{9FC5B665-E46F-4F17-A3D9-3005613C218E}" type="pres">
      <dgm:prSet presAssocID="{1B2C4454-54F8-4C12-B8DE-599B05BF0D31}" presName="compNode" presStyleCnt="0"/>
      <dgm:spPr/>
    </dgm:pt>
    <dgm:pt modelId="{4E819528-4ECE-4A72-AB38-459BE1182DA4}" type="pres">
      <dgm:prSet presAssocID="{1B2C4454-54F8-4C12-B8DE-599B05BF0D31}" presName="bgRect" presStyleLbl="bgShp" presStyleIdx="0" presStyleCnt="2"/>
      <dgm:spPr/>
    </dgm:pt>
    <dgm:pt modelId="{DAE4F7F9-0BCB-4CC3-B52A-49D82C5049AB}" type="pres">
      <dgm:prSet presAssocID="{1B2C4454-54F8-4C12-B8DE-599B05BF0D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70F41AA-5252-4EA4-B201-ABA28BEE97A1}" type="pres">
      <dgm:prSet presAssocID="{1B2C4454-54F8-4C12-B8DE-599B05BF0D31}" presName="spaceRect" presStyleCnt="0"/>
      <dgm:spPr/>
    </dgm:pt>
    <dgm:pt modelId="{941FF15D-4637-4362-B61D-01C836F65788}" type="pres">
      <dgm:prSet presAssocID="{1B2C4454-54F8-4C12-B8DE-599B05BF0D31}" presName="parTx" presStyleLbl="revTx" presStyleIdx="0" presStyleCnt="4">
        <dgm:presLayoutVars>
          <dgm:chMax val="0"/>
          <dgm:chPref val="0"/>
        </dgm:presLayoutVars>
      </dgm:prSet>
      <dgm:spPr/>
    </dgm:pt>
    <dgm:pt modelId="{C8B8E118-B414-43D8-93B9-DF4FF2C46A24}" type="pres">
      <dgm:prSet presAssocID="{1B2C4454-54F8-4C12-B8DE-599B05BF0D31}" presName="desTx" presStyleLbl="revTx" presStyleIdx="1" presStyleCnt="4">
        <dgm:presLayoutVars/>
      </dgm:prSet>
      <dgm:spPr/>
    </dgm:pt>
    <dgm:pt modelId="{E2A97911-C21E-40B8-A900-B287C1CFA262}" type="pres">
      <dgm:prSet presAssocID="{3F06ECF9-69E3-46C9-870B-8F8CC560A5F5}" presName="sibTrans" presStyleCnt="0"/>
      <dgm:spPr/>
    </dgm:pt>
    <dgm:pt modelId="{DA5C557B-AE59-470E-841E-BAF1FBDA76A9}" type="pres">
      <dgm:prSet presAssocID="{4E680C4A-A14B-41CA-843C-D91FA01C4ECA}" presName="compNode" presStyleCnt="0"/>
      <dgm:spPr/>
    </dgm:pt>
    <dgm:pt modelId="{D53131C7-E6E7-4CF9-9AFD-E5B01309F587}" type="pres">
      <dgm:prSet presAssocID="{4E680C4A-A14B-41CA-843C-D91FA01C4ECA}" presName="bgRect" presStyleLbl="bgShp" presStyleIdx="1" presStyleCnt="2"/>
      <dgm:spPr/>
    </dgm:pt>
    <dgm:pt modelId="{6ADBD221-F3E9-45C9-B230-F402D9462D0C}" type="pres">
      <dgm:prSet presAssocID="{4E680C4A-A14B-41CA-843C-D91FA01C4E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39F3E55-4102-400C-AA45-D05D7D94D225}" type="pres">
      <dgm:prSet presAssocID="{4E680C4A-A14B-41CA-843C-D91FA01C4ECA}" presName="spaceRect" presStyleCnt="0"/>
      <dgm:spPr/>
    </dgm:pt>
    <dgm:pt modelId="{DB7F6E10-51AB-4C9C-9664-C7EEC8712895}" type="pres">
      <dgm:prSet presAssocID="{4E680C4A-A14B-41CA-843C-D91FA01C4ECA}" presName="parTx" presStyleLbl="revTx" presStyleIdx="2" presStyleCnt="4">
        <dgm:presLayoutVars>
          <dgm:chMax val="0"/>
          <dgm:chPref val="0"/>
        </dgm:presLayoutVars>
      </dgm:prSet>
      <dgm:spPr/>
    </dgm:pt>
    <dgm:pt modelId="{AA410D06-9456-4389-A9AF-CC0921BD64B9}" type="pres">
      <dgm:prSet presAssocID="{4E680C4A-A14B-41CA-843C-D91FA01C4ECA}" presName="desTx" presStyleLbl="revTx" presStyleIdx="3" presStyleCnt="4">
        <dgm:presLayoutVars/>
      </dgm:prSet>
      <dgm:spPr/>
    </dgm:pt>
  </dgm:ptLst>
  <dgm:cxnLst>
    <dgm:cxn modelId="{38A8030F-DF88-441D-9E67-F1195E59737F}" type="presOf" srcId="{4E680C4A-A14B-41CA-843C-D91FA01C4ECA}" destId="{DB7F6E10-51AB-4C9C-9664-C7EEC8712895}" srcOrd="0" destOrd="0" presId="urn:microsoft.com/office/officeart/2018/2/layout/IconVerticalSolidList"/>
    <dgm:cxn modelId="{9DCAF23C-F247-4377-9226-01C79ADCF037}" srcId="{1B2C4454-54F8-4C12-B8DE-599B05BF0D31}" destId="{B417E3BB-9B79-4667-AA3A-F16F650C8AB4}" srcOrd="0" destOrd="0" parTransId="{E565EBA4-38D5-427F-8C59-C6462A17F016}" sibTransId="{49B26725-CEB5-4E8A-BCA7-3ACE29E172CA}"/>
    <dgm:cxn modelId="{55B53640-D095-4607-B152-835FF7E5D272}" type="presOf" srcId="{A373DB00-C3CF-48D0-AF72-F769560D5EE9}" destId="{C8B8E118-B414-43D8-93B9-DF4FF2C46A24}" srcOrd="0" destOrd="1" presId="urn:microsoft.com/office/officeart/2018/2/layout/IconVerticalSolidList"/>
    <dgm:cxn modelId="{C6D5F640-A965-4773-8EAB-F53D914833CB}" srcId="{04FD0EF0-1CF8-4CF6-A389-9E228137069B}" destId="{4E680C4A-A14B-41CA-843C-D91FA01C4ECA}" srcOrd="1" destOrd="0" parTransId="{F9A10757-289C-4B33-81B2-6627C4BFFD6A}" sibTransId="{54B82D75-2AED-4079-9CF1-F1FACC13FC60}"/>
    <dgm:cxn modelId="{C79EE068-1E46-448E-81D7-687763CF9B14}" type="presOf" srcId="{385FE4F5-F5C7-4EB1-8328-C07955194EBF}" destId="{AA410D06-9456-4389-A9AF-CC0921BD64B9}" srcOrd="0" destOrd="0" presId="urn:microsoft.com/office/officeart/2018/2/layout/IconVerticalSolidList"/>
    <dgm:cxn modelId="{85A47E69-E5A1-4953-9A3E-96F22A7AA4E6}" type="presOf" srcId="{1B2C4454-54F8-4C12-B8DE-599B05BF0D31}" destId="{941FF15D-4637-4362-B61D-01C836F65788}" srcOrd="0" destOrd="0" presId="urn:microsoft.com/office/officeart/2018/2/layout/IconVerticalSolidList"/>
    <dgm:cxn modelId="{C958D193-668D-4C03-AEAD-D0A8352B2D7B}" type="presOf" srcId="{8127F756-4FC1-4398-BC81-D6D8BDA841F4}" destId="{AA410D06-9456-4389-A9AF-CC0921BD64B9}" srcOrd="0" destOrd="1" presId="urn:microsoft.com/office/officeart/2018/2/layout/IconVerticalSolidList"/>
    <dgm:cxn modelId="{2922C7A3-C02E-4611-9314-8099F0B2A39E}" type="presOf" srcId="{B417E3BB-9B79-4667-AA3A-F16F650C8AB4}" destId="{C8B8E118-B414-43D8-93B9-DF4FF2C46A24}" srcOrd="0" destOrd="0" presId="urn:microsoft.com/office/officeart/2018/2/layout/IconVerticalSolidList"/>
    <dgm:cxn modelId="{66394EA5-511F-410A-9A24-AA158602DDB2}" type="presOf" srcId="{04FD0EF0-1CF8-4CF6-A389-9E228137069B}" destId="{D893F94D-9E19-475F-90F3-F4451E36153C}" srcOrd="0" destOrd="0" presId="urn:microsoft.com/office/officeart/2018/2/layout/IconVerticalSolidList"/>
    <dgm:cxn modelId="{C16B2FC7-BEF5-457F-9B80-60A582B27F7D}" srcId="{04FD0EF0-1CF8-4CF6-A389-9E228137069B}" destId="{1B2C4454-54F8-4C12-B8DE-599B05BF0D31}" srcOrd="0" destOrd="0" parTransId="{9B68DA14-A248-4FFB-B2E9-B6AF84E0B1D2}" sibTransId="{3F06ECF9-69E3-46C9-870B-8F8CC560A5F5}"/>
    <dgm:cxn modelId="{50C9F7C7-BAB0-40D4-B57F-CEB9CB2215EA}" srcId="{4E680C4A-A14B-41CA-843C-D91FA01C4ECA}" destId="{8127F756-4FC1-4398-BC81-D6D8BDA841F4}" srcOrd="1" destOrd="0" parTransId="{BFEB5414-EDC8-48AE-8261-DB47586FF19D}" sibTransId="{E5B8C7C2-6895-489A-820C-0D41021EA27C}"/>
    <dgm:cxn modelId="{F55C2DD3-1F86-46C0-851A-B22E12F71E0F}" srcId="{4E680C4A-A14B-41CA-843C-D91FA01C4ECA}" destId="{385FE4F5-F5C7-4EB1-8328-C07955194EBF}" srcOrd="0" destOrd="0" parTransId="{3818F7CA-B9C6-4759-BECA-CF11BBD15476}" sibTransId="{559798D6-336A-42FB-9D4D-4DDA2FC1B25D}"/>
    <dgm:cxn modelId="{A510EDFB-4550-4737-982E-40CA57FDEA8A}" srcId="{1B2C4454-54F8-4C12-B8DE-599B05BF0D31}" destId="{A373DB00-C3CF-48D0-AF72-F769560D5EE9}" srcOrd="1" destOrd="0" parTransId="{8067A36F-00DE-436A-8D74-2E1A4DFB651B}" sibTransId="{5EC55B4C-78CF-423B-A817-C0ECB1ED6DF0}"/>
    <dgm:cxn modelId="{37319B0B-9B16-4477-AF5B-6C3B7B94A1F0}" type="presParOf" srcId="{D893F94D-9E19-475F-90F3-F4451E36153C}" destId="{9FC5B665-E46F-4F17-A3D9-3005613C218E}" srcOrd="0" destOrd="0" presId="urn:microsoft.com/office/officeart/2018/2/layout/IconVerticalSolidList"/>
    <dgm:cxn modelId="{CDCC0EC2-3C94-4D8E-B6DC-E22619DDDD65}" type="presParOf" srcId="{9FC5B665-E46F-4F17-A3D9-3005613C218E}" destId="{4E819528-4ECE-4A72-AB38-459BE1182DA4}" srcOrd="0" destOrd="0" presId="urn:microsoft.com/office/officeart/2018/2/layout/IconVerticalSolidList"/>
    <dgm:cxn modelId="{8DBF0900-5282-4FEE-AD5D-B0AF1822E46C}" type="presParOf" srcId="{9FC5B665-E46F-4F17-A3D9-3005613C218E}" destId="{DAE4F7F9-0BCB-4CC3-B52A-49D82C5049AB}" srcOrd="1" destOrd="0" presId="urn:microsoft.com/office/officeart/2018/2/layout/IconVerticalSolidList"/>
    <dgm:cxn modelId="{89A4771B-5D56-4BB0-BB70-E9AA8FBED08C}" type="presParOf" srcId="{9FC5B665-E46F-4F17-A3D9-3005613C218E}" destId="{270F41AA-5252-4EA4-B201-ABA28BEE97A1}" srcOrd="2" destOrd="0" presId="urn:microsoft.com/office/officeart/2018/2/layout/IconVerticalSolidList"/>
    <dgm:cxn modelId="{9F4E2321-2ECD-4B26-BD64-D99D8884B970}" type="presParOf" srcId="{9FC5B665-E46F-4F17-A3D9-3005613C218E}" destId="{941FF15D-4637-4362-B61D-01C836F65788}" srcOrd="3" destOrd="0" presId="urn:microsoft.com/office/officeart/2018/2/layout/IconVerticalSolidList"/>
    <dgm:cxn modelId="{744B849D-AAC9-4315-BE02-43D8FE576C48}" type="presParOf" srcId="{9FC5B665-E46F-4F17-A3D9-3005613C218E}" destId="{C8B8E118-B414-43D8-93B9-DF4FF2C46A24}" srcOrd="4" destOrd="0" presId="urn:microsoft.com/office/officeart/2018/2/layout/IconVerticalSolidList"/>
    <dgm:cxn modelId="{37893EB5-13B1-4699-96F3-A66CE9EDF158}" type="presParOf" srcId="{D893F94D-9E19-475F-90F3-F4451E36153C}" destId="{E2A97911-C21E-40B8-A900-B287C1CFA262}" srcOrd="1" destOrd="0" presId="urn:microsoft.com/office/officeart/2018/2/layout/IconVerticalSolidList"/>
    <dgm:cxn modelId="{13C5B51D-B3E9-48C5-BEBF-9E34B7D807E3}" type="presParOf" srcId="{D893F94D-9E19-475F-90F3-F4451E36153C}" destId="{DA5C557B-AE59-470E-841E-BAF1FBDA76A9}" srcOrd="2" destOrd="0" presId="urn:microsoft.com/office/officeart/2018/2/layout/IconVerticalSolidList"/>
    <dgm:cxn modelId="{B161AE81-E3B9-4327-8DFB-BCFBA22EB877}" type="presParOf" srcId="{DA5C557B-AE59-470E-841E-BAF1FBDA76A9}" destId="{D53131C7-E6E7-4CF9-9AFD-E5B01309F587}" srcOrd="0" destOrd="0" presId="urn:microsoft.com/office/officeart/2018/2/layout/IconVerticalSolidList"/>
    <dgm:cxn modelId="{88391E98-1866-4AF9-AD99-9E1201803300}" type="presParOf" srcId="{DA5C557B-AE59-470E-841E-BAF1FBDA76A9}" destId="{6ADBD221-F3E9-45C9-B230-F402D9462D0C}" srcOrd="1" destOrd="0" presId="urn:microsoft.com/office/officeart/2018/2/layout/IconVerticalSolidList"/>
    <dgm:cxn modelId="{0B4E4BF9-EE01-4738-A284-937917726560}" type="presParOf" srcId="{DA5C557B-AE59-470E-841E-BAF1FBDA76A9}" destId="{639F3E55-4102-400C-AA45-D05D7D94D225}" srcOrd="2" destOrd="0" presId="urn:microsoft.com/office/officeart/2018/2/layout/IconVerticalSolidList"/>
    <dgm:cxn modelId="{59E788F6-08DB-4533-9D23-0AB10E72F72D}" type="presParOf" srcId="{DA5C557B-AE59-470E-841E-BAF1FBDA76A9}" destId="{DB7F6E10-51AB-4C9C-9664-C7EEC8712895}" srcOrd="3" destOrd="0" presId="urn:microsoft.com/office/officeart/2018/2/layout/IconVerticalSolidList"/>
    <dgm:cxn modelId="{D543DC49-0E18-4775-B75A-0712BA6DA869}" type="presParOf" srcId="{DA5C557B-AE59-470E-841E-BAF1FBDA76A9}" destId="{AA410D06-9456-4389-A9AF-CC0921BD64B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E15B8-53F5-4F9B-8E69-480CB82821BF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18741541-DBBD-4696-A777-F8143443AC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The only metric the game keeps track of is your time.</a:t>
          </a:r>
        </a:p>
      </dgm:t>
    </dgm:pt>
    <dgm:pt modelId="{81A89B56-928D-4D07-A3FE-0E378E8AAB04}" type="parTrans" cxnId="{00E9BE56-DEE4-415A-AC56-CBCA87D181BC}">
      <dgm:prSet/>
      <dgm:spPr/>
      <dgm:t>
        <a:bodyPr/>
        <a:lstStyle/>
        <a:p>
          <a:endParaRPr lang="en-US"/>
        </a:p>
      </dgm:t>
    </dgm:pt>
    <dgm:pt modelId="{4426957F-D7CE-4EB3-9C63-A1C42AF8934D}" type="sibTrans" cxnId="{00E9BE56-DEE4-415A-AC56-CBCA87D181BC}">
      <dgm:prSet/>
      <dgm:spPr/>
      <dgm:t>
        <a:bodyPr/>
        <a:lstStyle/>
        <a:p>
          <a:endParaRPr lang="en-US"/>
        </a:p>
      </dgm:t>
    </dgm:pt>
    <dgm:pt modelId="{FCF66EEA-A1CC-42B0-A4C5-E198B28356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Sound/music</a:t>
          </a:r>
        </a:p>
      </dgm:t>
    </dgm:pt>
    <dgm:pt modelId="{5957C3D4-DDC4-4A21-B212-09FC99DC00AD}" type="parTrans" cxnId="{C75D45AD-D1D6-4C74-87D3-2035440265D7}">
      <dgm:prSet/>
      <dgm:spPr/>
      <dgm:t>
        <a:bodyPr/>
        <a:lstStyle/>
        <a:p>
          <a:endParaRPr lang="en-US"/>
        </a:p>
      </dgm:t>
    </dgm:pt>
    <dgm:pt modelId="{403F187B-1A32-4A26-AB65-B8B2B46C5435}" type="sibTrans" cxnId="{C75D45AD-D1D6-4C74-87D3-2035440265D7}">
      <dgm:prSet/>
      <dgm:spPr/>
      <dgm:t>
        <a:bodyPr/>
        <a:lstStyle/>
        <a:p>
          <a:endParaRPr lang="en-US"/>
        </a:p>
      </dgm:t>
    </dgm:pt>
    <dgm:pt modelId="{457C1DAC-4B43-441F-B9C9-6D42FD687C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Art, design, 3D Models, textures, sounds, voice overs, and music were created by Bennett </a:t>
          </a:r>
          <a:r>
            <a:rPr lang="en-US" dirty="0" err="1"/>
            <a:t>Foddy</a:t>
          </a:r>
          <a:endParaRPr lang="en-US" dirty="0"/>
        </a:p>
      </dgm:t>
    </dgm:pt>
    <dgm:pt modelId="{ED19E0F3-C68E-4B66-9F54-1F3650540835}" type="parTrans" cxnId="{6268422F-C843-41B4-BC9F-A49DD44B9400}">
      <dgm:prSet/>
      <dgm:spPr/>
      <dgm:t>
        <a:bodyPr/>
        <a:lstStyle/>
        <a:p>
          <a:endParaRPr lang="en-US"/>
        </a:p>
      </dgm:t>
    </dgm:pt>
    <dgm:pt modelId="{4CE3311D-CCEB-47B9-B7F6-B68A0D3540F4}" type="sibTrans" cxnId="{6268422F-C843-41B4-BC9F-A49DD44B9400}">
      <dgm:prSet/>
      <dgm:spPr/>
      <dgm:t>
        <a:bodyPr/>
        <a:lstStyle/>
        <a:p>
          <a:endParaRPr lang="en-US"/>
        </a:p>
      </dgm:t>
    </dgm:pt>
    <dgm:pt modelId="{930C9F5E-241C-4ACA-BCE3-D5131AD731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However, it’s also featuring 3D models, textures, music, and sound by “various other folks”.</a:t>
          </a:r>
        </a:p>
      </dgm:t>
    </dgm:pt>
    <dgm:pt modelId="{DD71B415-F347-4629-A8A2-882D67872D97}" type="parTrans" cxnId="{1C58CA26-3876-434E-A228-3479E895F004}">
      <dgm:prSet/>
      <dgm:spPr/>
      <dgm:t>
        <a:bodyPr/>
        <a:lstStyle/>
        <a:p>
          <a:endParaRPr lang="en-US"/>
        </a:p>
      </dgm:t>
    </dgm:pt>
    <dgm:pt modelId="{5735E726-2B6F-4805-ACCB-9543FE90387D}" type="sibTrans" cxnId="{1C58CA26-3876-434E-A228-3479E895F004}">
      <dgm:prSet/>
      <dgm:spPr/>
      <dgm:t>
        <a:bodyPr/>
        <a:lstStyle/>
        <a:p>
          <a:endParaRPr lang="en-US"/>
        </a:p>
      </dgm:t>
    </dgm:pt>
    <dgm:pt modelId="{82E7226B-245C-4FD1-8F15-BDB72178EF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music is all public domain</a:t>
          </a:r>
        </a:p>
      </dgm:t>
    </dgm:pt>
    <dgm:pt modelId="{461692CC-7F12-4EC1-8170-B7A251E2530E}" type="parTrans" cxnId="{87AFA75A-51DC-4D22-8D32-B25A617D8C46}">
      <dgm:prSet/>
      <dgm:spPr/>
      <dgm:t>
        <a:bodyPr/>
        <a:lstStyle/>
        <a:p>
          <a:endParaRPr lang="en-US"/>
        </a:p>
      </dgm:t>
    </dgm:pt>
    <dgm:pt modelId="{306B1216-4D65-4338-AAE4-0583A41365D6}" type="sibTrans" cxnId="{87AFA75A-51DC-4D22-8D32-B25A617D8C46}">
      <dgm:prSet/>
      <dgm:spPr/>
      <dgm:t>
        <a:bodyPr/>
        <a:lstStyle/>
        <a:p>
          <a:endParaRPr lang="en-US"/>
        </a:p>
      </dgm:t>
    </dgm:pt>
    <dgm:pt modelId="{C643EC8D-27EB-45FA-B61B-06D5F5D736F5}" type="pres">
      <dgm:prSet presAssocID="{B33E15B8-53F5-4F9B-8E69-480CB82821BF}" presName="root" presStyleCnt="0">
        <dgm:presLayoutVars>
          <dgm:dir/>
          <dgm:resizeHandles val="exact"/>
        </dgm:presLayoutVars>
      </dgm:prSet>
      <dgm:spPr/>
    </dgm:pt>
    <dgm:pt modelId="{CEA7B6B2-D80B-457C-8C4D-D1C8EC21FBA0}" type="pres">
      <dgm:prSet presAssocID="{18741541-DBBD-4696-A777-F8143443ACC1}" presName="compNode" presStyleCnt="0"/>
      <dgm:spPr/>
    </dgm:pt>
    <dgm:pt modelId="{AF5A3DC4-F098-421C-B2F4-9B52FA73B229}" type="pres">
      <dgm:prSet presAssocID="{18741541-DBBD-4696-A777-F8143443AC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C9C1C4B-314F-4C70-9663-23DE7607185E}" type="pres">
      <dgm:prSet presAssocID="{18741541-DBBD-4696-A777-F8143443ACC1}" presName="iconSpace" presStyleCnt="0"/>
      <dgm:spPr/>
    </dgm:pt>
    <dgm:pt modelId="{49F2095D-6850-4DBA-8C91-A1ECA5AC4074}" type="pres">
      <dgm:prSet presAssocID="{18741541-DBBD-4696-A777-F8143443ACC1}" presName="parTx" presStyleLbl="revTx" presStyleIdx="0" presStyleCnt="4">
        <dgm:presLayoutVars>
          <dgm:chMax val="0"/>
          <dgm:chPref val="0"/>
        </dgm:presLayoutVars>
      </dgm:prSet>
      <dgm:spPr/>
    </dgm:pt>
    <dgm:pt modelId="{0ACA7E3E-4B31-4D20-93AD-357FED5B5915}" type="pres">
      <dgm:prSet presAssocID="{18741541-DBBD-4696-A777-F8143443ACC1}" presName="txSpace" presStyleCnt="0"/>
      <dgm:spPr/>
    </dgm:pt>
    <dgm:pt modelId="{E0A99CE0-729D-4D46-9EB1-D3A9F82AA096}" type="pres">
      <dgm:prSet presAssocID="{18741541-DBBD-4696-A777-F8143443ACC1}" presName="desTx" presStyleLbl="revTx" presStyleIdx="1" presStyleCnt="4">
        <dgm:presLayoutVars/>
      </dgm:prSet>
      <dgm:spPr/>
    </dgm:pt>
    <dgm:pt modelId="{7A5BE2AB-ED0B-401C-B353-15C21C8D4313}" type="pres">
      <dgm:prSet presAssocID="{4426957F-D7CE-4EB3-9C63-A1C42AF8934D}" presName="sibTrans" presStyleCnt="0"/>
      <dgm:spPr/>
    </dgm:pt>
    <dgm:pt modelId="{604C1F11-BD80-452E-BA12-0B84B55E1EA5}" type="pres">
      <dgm:prSet presAssocID="{FCF66EEA-A1CC-42B0-A4C5-E198B28356B7}" presName="compNode" presStyleCnt="0"/>
      <dgm:spPr/>
    </dgm:pt>
    <dgm:pt modelId="{11D16286-DEAF-4942-B3B6-1B1B5E6E2314}" type="pres">
      <dgm:prSet presAssocID="{FCF66EEA-A1CC-42B0-A4C5-E198B28356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13A659F8-13DD-4EAD-BA58-04084EF3ABE9}" type="pres">
      <dgm:prSet presAssocID="{FCF66EEA-A1CC-42B0-A4C5-E198B28356B7}" presName="iconSpace" presStyleCnt="0"/>
      <dgm:spPr/>
    </dgm:pt>
    <dgm:pt modelId="{08BDD946-6850-4D0E-BB11-56E6967F2B3F}" type="pres">
      <dgm:prSet presAssocID="{FCF66EEA-A1CC-42B0-A4C5-E198B28356B7}" presName="parTx" presStyleLbl="revTx" presStyleIdx="2" presStyleCnt="4">
        <dgm:presLayoutVars>
          <dgm:chMax val="0"/>
          <dgm:chPref val="0"/>
        </dgm:presLayoutVars>
      </dgm:prSet>
      <dgm:spPr/>
    </dgm:pt>
    <dgm:pt modelId="{97E6A361-02DE-44CE-A5A1-DD4844805FFB}" type="pres">
      <dgm:prSet presAssocID="{FCF66EEA-A1CC-42B0-A4C5-E198B28356B7}" presName="txSpace" presStyleCnt="0"/>
      <dgm:spPr/>
    </dgm:pt>
    <dgm:pt modelId="{AD7AD2A1-E877-47B9-964A-47202F742FDC}" type="pres">
      <dgm:prSet presAssocID="{FCF66EEA-A1CC-42B0-A4C5-E198B28356B7}" presName="desTx" presStyleLbl="revTx" presStyleIdx="3" presStyleCnt="4">
        <dgm:presLayoutVars/>
      </dgm:prSet>
      <dgm:spPr/>
    </dgm:pt>
  </dgm:ptLst>
  <dgm:cxnLst>
    <dgm:cxn modelId="{C1482811-AB06-441A-8F00-1D36821CC3AD}" type="presOf" srcId="{930C9F5E-241C-4ACA-BCE3-D5131AD7312B}" destId="{AD7AD2A1-E877-47B9-964A-47202F742FDC}" srcOrd="0" destOrd="1" presId="urn:microsoft.com/office/officeart/2018/2/layout/IconLabelDescriptionList"/>
    <dgm:cxn modelId="{FF66B71C-D9CD-4EB3-8413-3651CECAE21B}" type="presOf" srcId="{457C1DAC-4B43-441F-B9C9-6D42FD687C43}" destId="{AD7AD2A1-E877-47B9-964A-47202F742FDC}" srcOrd="0" destOrd="0" presId="urn:microsoft.com/office/officeart/2018/2/layout/IconLabelDescriptionList"/>
    <dgm:cxn modelId="{1C58CA26-3876-434E-A228-3479E895F004}" srcId="{FCF66EEA-A1CC-42B0-A4C5-E198B28356B7}" destId="{930C9F5E-241C-4ACA-BCE3-D5131AD7312B}" srcOrd="1" destOrd="0" parTransId="{DD71B415-F347-4629-A8A2-882D67872D97}" sibTransId="{5735E726-2B6F-4805-ACCB-9543FE90387D}"/>
    <dgm:cxn modelId="{6268422F-C843-41B4-BC9F-A49DD44B9400}" srcId="{FCF66EEA-A1CC-42B0-A4C5-E198B28356B7}" destId="{457C1DAC-4B43-441F-B9C9-6D42FD687C43}" srcOrd="0" destOrd="0" parTransId="{ED19E0F3-C68E-4B66-9F54-1F3650540835}" sibTransId="{4CE3311D-CCEB-47B9-B7F6-B68A0D3540F4}"/>
    <dgm:cxn modelId="{4F841B65-27B7-48FC-B167-7B9B188F0C31}" type="presOf" srcId="{FCF66EEA-A1CC-42B0-A4C5-E198B28356B7}" destId="{08BDD946-6850-4D0E-BB11-56E6967F2B3F}" srcOrd="0" destOrd="0" presId="urn:microsoft.com/office/officeart/2018/2/layout/IconLabelDescriptionList"/>
    <dgm:cxn modelId="{00E9BE56-DEE4-415A-AC56-CBCA87D181BC}" srcId="{B33E15B8-53F5-4F9B-8E69-480CB82821BF}" destId="{18741541-DBBD-4696-A777-F8143443ACC1}" srcOrd="0" destOrd="0" parTransId="{81A89B56-928D-4D07-A3FE-0E378E8AAB04}" sibTransId="{4426957F-D7CE-4EB3-9C63-A1C42AF8934D}"/>
    <dgm:cxn modelId="{87AFA75A-51DC-4D22-8D32-B25A617D8C46}" srcId="{FCF66EEA-A1CC-42B0-A4C5-E198B28356B7}" destId="{82E7226B-245C-4FD1-8F15-BDB72178EF1F}" srcOrd="2" destOrd="0" parTransId="{461692CC-7F12-4EC1-8170-B7A251E2530E}" sibTransId="{306B1216-4D65-4338-AAE4-0583A41365D6}"/>
    <dgm:cxn modelId="{93BD2884-1E49-461A-8782-426E97A1BE8A}" type="presOf" srcId="{B33E15B8-53F5-4F9B-8E69-480CB82821BF}" destId="{C643EC8D-27EB-45FA-B61B-06D5F5D736F5}" srcOrd="0" destOrd="0" presId="urn:microsoft.com/office/officeart/2018/2/layout/IconLabelDescriptionList"/>
    <dgm:cxn modelId="{C75D45AD-D1D6-4C74-87D3-2035440265D7}" srcId="{B33E15B8-53F5-4F9B-8E69-480CB82821BF}" destId="{FCF66EEA-A1CC-42B0-A4C5-E198B28356B7}" srcOrd="1" destOrd="0" parTransId="{5957C3D4-DDC4-4A21-B212-09FC99DC00AD}" sibTransId="{403F187B-1A32-4A26-AB65-B8B2B46C5435}"/>
    <dgm:cxn modelId="{E4B9F5DC-CE55-410D-A4B0-661071B29E25}" type="presOf" srcId="{18741541-DBBD-4696-A777-F8143443ACC1}" destId="{49F2095D-6850-4DBA-8C91-A1ECA5AC4074}" srcOrd="0" destOrd="0" presId="urn:microsoft.com/office/officeart/2018/2/layout/IconLabelDescriptionList"/>
    <dgm:cxn modelId="{93763DF0-A82C-47BC-A159-BC104AE65CAF}" type="presOf" srcId="{82E7226B-245C-4FD1-8F15-BDB72178EF1F}" destId="{AD7AD2A1-E877-47B9-964A-47202F742FDC}" srcOrd="0" destOrd="2" presId="urn:microsoft.com/office/officeart/2018/2/layout/IconLabelDescriptionList"/>
    <dgm:cxn modelId="{F9370973-A7E8-4F37-A4FC-F0D034AA1E02}" type="presParOf" srcId="{C643EC8D-27EB-45FA-B61B-06D5F5D736F5}" destId="{CEA7B6B2-D80B-457C-8C4D-D1C8EC21FBA0}" srcOrd="0" destOrd="0" presId="urn:microsoft.com/office/officeart/2018/2/layout/IconLabelDescriptionList"/>
    <dgm:cxn modelId="{58C46957-2F8C-45EA-9451-5519F45561AA}" type="presParOf" srcId="{CEA7B6B2-D80B-457C-8C4D-D1C8EC21FBA0}" destId="{AF5A3DC4-F098-421C-B2F4-9B52FA73B229}" srcOrd="0" destOrd="0" presId="urn:microsoft.com/office/officeart/2018/2/layout/IconLabelDescriptionList"/>
    <dgm:cxn modelId="{8E7334DB-6ECC-47E7-8806-F81A428029AD}" type="presParOf" srcId="{CEA7B6B2-D80B-457C-8C4D-D1C8EC21FBA0}" destId="{CC9C1C4B-314F-4C70-9663-23DE7607185E}" srcOrd="1" destOrd="0" presId="urn:microsoft.com/office/officeart/2018/2/layout/IconLabelDescriptionList"/>
    <dgm:cxn modelId="{1AC25A94-ACA4-4AEA-BD58-070A33588712}" type="presParOf" srcId="{CEA7B6B2-D80B-457C-8C4D-D1C8EC21FBA0}" destId="{49F2095D-6850-4DBA-8C91-A1ECA5AC4074}" srcOrd="2" destOrd="0" presId="urn:microsoft.com/office/officeart/2018/2/layout/IconLabelDescriptionList"/>
    <dgm:cxn modelId="{728F4C26-DA63-4167-935D-AD245DE37818}" type="presParOf" srcId="{CEA7B6B2-D80B-457C-8C4D-D1C8EC21FBA0}" destId="{0ACA7E3E-4B31-4D20-93AD-357FED5B5915}" srcOrd="3" destOrd="0" presId="urn:microsoft.com/office/officeart/2018/2/layout/IconLabelDescriptionList"/>
    <dgm:cxn modelId="{DA0AD728-3586-48C6-AFD3-191EDC8B2305}" type="presParOf" srcId="{CEA7B6B2-D80B-457C-8C4D-D1C8EC21FBA0}" destId="{E0A99CE0-729D-4D46-9EB1-D3A9F82AA096}" srcOrd="4" destOrd="0" presId="urn:microsoft.com/office/officeart/2018/2/layout/IconLabelDescriptionList"/>
    <dgm:cxn modelId="{579511C5-4978-4E67-BDA0-8A2BFA0C15E9}" type="presParOf" srcId="{C643EC8D-27EB-45FA-B61B-06D5F5D736F5}" destId="{7A5BE2AB-ED0B-401C-B353-15C21C8D4313}" srcOrd="1" destOrd="0" presId="urn:microsoft.com/office/officeart/2018/2/layout/IconLabelDescriptionList"/>
    <dgm:cxn modelId="{0BC40523-3AAA-4194-AC16-8120787CBED3}" type="presParOf" srcId="{C643EC8D-27EB-45FA-B61B-06D5F5D736F5}" destId="{604C1F11-BD80-452E-BA12-0B84B55E1EA5}" srcOrd="2" destOrd="0" presId="urn:microsoft.com/office/officeart/2018/2/layout/IconLabelDescriptionList"/>
    <dgm:cxn modelId="{743DB899-5619-4C1A-9F08-C7ECDB2376BB}" type="presParOf" srcId="{604C1F11-BD80-452E-BA12-0B84B55E1EA5}" destId="{11D16286-DEAF-4942-B3B6-1B1B5E6E2314}" srcOrd="0" destOrd="0" presId="urn:microsoft.com/office/officeart/2018/2/layout/IconLabelDescriptionList"/>
    <dgm:cxn modelId="{8891CB73-EE5A-4170-805A-BF98F2C168F1}" type="presParOf" srcId="{604C1F11-BD80-452E-BA12-0B84B55E1EA5}" destId="{13A659F8-13DD-4EAD-BA58-04084EF3ABE9}" srcOrd="1" destOrd="0" presId="urn:microsoft.com/office/officeart/2018/2/layout/IconLabelDescriptionList"/>
    <dgm:cxn modelId="{6E80FA6C-97C2-4DEE-8C4C-74BD97661339}" type="presParOf" srcId="{604C1F11-BD80-452E-BA12-0B84B55E1EA5}" destId="{08BDD946-6850-4D0E-BB11-56E6967F2B3F}" srcOrd="2" destOrd="0" presId="urn:microsoft.com/office/officeart/2018/2/layout/IconLabelDescriptionList"/>
    <dgm:cxn modelId="{9D6C8D50-53C2-4256-A4D0-80EED39F9983}" type="presParOf" srcId="{604C1F11-BD80-452E-BA12-0B84B55E1EA5}" destId="{97E6A361-02DE-44CE-A5A1-DD4844805FFB}" srcOrd="3" destOrd="0" presId="urn:microsoft.com/office/officeart/2018/2/layout/IconLabelDescriptionList"/>
    <dgm:cxn modelId="{BC6D8AB9-6FC7-4F75-B07F-A4E04850F352}" type="presParOf" srcId="{604C1F11-BD80-452E-BA12-0B84B55E1EA5}" destId="{AD7AD2A1-E877-47B9-964A-47202F742FD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A24E8-6A8F-41E6-8678-AFDBD062000B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251A67-33F8-4142-BDA2-36A2A6453F0D}">
      <dgm:prSet/>
      <dgm:spPr/>
      <dgm:t>
        <a:bodyPr/>
        <a:lstStyle/>
        <a:p>
          <a:pPr>
            <a:defRPr b="1"/>
          </a:pPr>
          <a:r>
            <a:rPr lang="en-US"/>
            <a:t>Strengths</a:t>
          </a:r>
        </a:p>
      </dgm:t>
    </dgm:pt>
    <dgm:pt modelId="{B9BAF128-31D8-4889-A014-C9F1122964FB}" type="parTrans" cxnId="{FEE3FD9E-5DF5-427B-9F95-02290EFC1E87}">
      <dgm:prSet/>
      <dgm:spPr/>
      <dgm:t>
        <a:bodyPr/>
        <a:lstStyle/>
        <a:p>
          <a:endParaRPr lang="en-US"/>
        </a:p>
      </dgm:t>
    </dgm:pt>
    <dgm:pt modelId="{0775A3B8-2244-44EF-A5CD-E4F56D35D40A}" type="sibTrans" cxnId="{FEE3FD9E-5DF5-427B-9F95-02290EFC1E87}">
      <dgm:prSet/>
      <dgm:spPr/>
      <dgm:t>
        <a:bodyPr/>
        <a:lstStyle/>
        <a:p>
          <a:endParaRPr lang="en-US"/>
        </a:p>
      </dgm:t>
    </dgm:pt>
    <dgm:pt modelId="{F369CD09-C264-4CA4-93EE-7F910EA33F01}">
      <dgm:prSet/>
      <dgm:spPr/>
      <dgm:t>
        <a:bodyPr/>
        <a:lstStyle/>
        <a:p>
          <a:r>
            <a:rPr lang="en-US"/>
            <a:t>Easy and quick to pick up</a:t>
          </a:r>
        </a:p>
      </dgm:t>
    </dgm:pt>
    <dgm:pt modelId="{F3F68E04-60D9-4505-B9AB-25BC2337567B}" type="parTrans" cxnId="{05F6F569-E0DB-4962-BA94-27018A7749A3}">
      <dgm:prSet/>
      <dgm:spPr/>
      <dgm:t>
        <a:bodyPr/>
        <a:lstStyle/>
        <a:p>
          <a:endParaRPr lang="en-US"/>
        </a:p>
      </dgm:t>
    </dgm:pt>
    <dgm:pt modelId="{C6225BA1-22FD-4D04-8985-3DDFE0C03DAE}" type="sibTrans" cxnId="{05F6F569-E0DB-4962-BA94-27018A7749A3}">
      <dgm:prSet/>
      <dgm:spPr/>
      <dgm:t>
        <a:bodyPr/>
        <a:lstStyle/>
        <a:p>
          <a:endParaRPr lang="en-US"/>
        </a:p>
      </dgm:t>
    </dgm:pt>
    <dgm:pt modelId="{8638AB49-7A14-4557-BEEF-243172266945}">
      <dgm:prSet/>
      <dgm:spPr/>
      <dgm:t>
        <a:bodyPr/>
        <a:lstStyle/>
        <a:p>
          <a:r>
            <a:rPr lang="en-US"/>
            <a:t>High skill cap</a:t>
          </a:r>
        </a:p>
      </dgm:t>
    </dgm:pt>
    <dgm:pt modelId="{CCBF6382-0607-4587-ACBE-5151888B995B}" type="parTrans" cxnId="{E16F1455-F3D4-420A-8380-C21F5DE707F0}">
      <dgm:prSet/>
      <dgm:spPr/>
      <dgm:t>
        <a:bodyPr/>
        <a:lstStyle/>
        <a:p>
          <a:endParaRPr lang="en-US"/>
        </a:p>
      </dgm:t>
    </dgm:pt>
    <dgm:pt modelId="{A22A4F8E-2577-46B4-9206-75B3AD27DBCF}" type="sibTrans" cxnId="{E16F1455-F3D4-420A-8380-C21F5DE707F0}">
      <dgm:prSet/>
      <dgm:spPr/>
      <dgm:t>
        <a:bodyPr/>
        <a:lstStyle/>
        <a:p>
          <a:endParaRPr lang="en-US"/>
        </a:p>
      </dgm:t>
    </dgm:pt>
    <dgm:pt modelId="{AC06FA1F-7F68-4DB8-B652-49EC7E7034BD}">
      <dgm:prSet/>
      <dgm:spPr/>
      <dgm:t>
        <a:bodyPr/>
        <a:lstStyle/>
        <a:p>
          <a:r>
            <a:rPr lang="en-US"/>
            <a:t>Decent replay ability</a:t>
          </a:r>
        </a:p>
      </dgm:t>
    </dgm:pt>
    <dgm:pt modelId="{D12EDE98-9BDD-4594-9063-E860B8CAD115}" type="parTrans" cxnId="{996EE4FB-F7AC-459C-A1C3-C7653DAE85D5}">
      <dgm:prSet/>
      <dgm:spPr/>
      <dgm:t>
        <a:bodyPr/>
        <a:lstStyle/>
        <a:p>
          <a:endParaRPr lang="en-US"/>
        </a:p>
      </dgm:t>
    </dgm:pt>
    <dgm:pt modelId="{0E4F2647-AA71-44F7-97C3-530C8E589388}" type="sibTrans" cxnId="{996EE4FB-F7AC-459C-A1C3-C7653DAE85D5}">
      <dgm:prSet/>
      <dgm:spPr/>
      <dgm:t>
        <a:bodyPr/>
        <a:lstStyle/>
        <a:p>
          <a:endParaRPr lang="en-US"/>
        </a:p>
      </dgm:t>
    </dgm:pt>
    <dgm:pt modelId="{7B50367C-D25E-4808-B5E3-D2A307E90FF6}">
      <dgm:prSet/>
      <dgm:spPr/>
      <dgm:t>
        <a:bodyPr/>
        <a:lstStyle/>
        <a:p>
          <a:r>
            <a:rPr lang="en-US"/>
            <a:t>Addicting</a:t>
          </a:r>
        </a:p>
      </dgm:t>
    </dgm:pt>
    <dgm:pt modelId="{0A0C991C-74A6-476D-991F-020F9F52FC9E}" type="parTrans" cxnId="{59DD5502-12B9-4F74-844E-0BE1A53CB5DC}">
      <dgm:prSet/>
      <dgm:spPr/>
      <dgm:t>
        <a:bodyPr/>
        <a:lstStyle/>
        <a:p>
          <a:endParaRPr lang="en-US"/>
        </a:p>
      </dgm:t>
    </dgm:pt>
    <dgm:pt modelId="{F93A38F2-6569-4AC9-9760-71986DA5BB9D}" type="sibTrans" cxnId="{59DD5502-12B9-4F74-844E-0BE1A53CB5DC}">
      <dgm:prSet/>
      <dgm:spPr/>
      <dgm:t>
        <a:bodyPr/>
        <a:lstStyle/>
        <a:p>
          <a:endParaRPr lang="en-US"/>
        </a:p>
      </dgm:t>
    </dgm:pt>
    <dgm:pt modelId="{9D1E33B5-381C-49B9-9451-29162AFBC6D9}">
      <dgm:prSet/>
      <dgm:spPr/>
      <dgm:t>
        <a:bodyPr/>
        <a:lstStyle/>
        <a:p>
          <a:r>
            <a:rPr lang="en-US"/>
            <a:t>Very difficult</a:t>
          </a:r>
        </a:p>
      </dgm:t>
    </dgm:pt>
    <dgm:pt modelId="{7EFA2929-FA69-4944-A9EF-91B3AC0C83D4}" type="parTrans" cxnId="{9B442EA1-C8DB-4F51-AE3C-CBB77058CE89}">
      <dgm:prSet/>
      <dgm:spPr/>
      <dgm:t>
        <a:bodyPr/>
        <a:lstStyle/>
        <a:p>
          <a:endParaRPr lang="en-US"/>
        </a:p>
      </dgm:t>
    </dgm:pt>
    <dgm:pt modelId="{FF77ABC4-9CC3-43E7-9519-F18AF0F63E80}" type="sibTrans" cxnId="{9B442EA1-C8DB-4F51-AE3C-CBB77058CE89}">
      <dgm:prSet/>
      <dgm:spPr/>
      <dgm:t>
        <a:bodyPr/>
        <a:lstStyle/>
        <a:p>
          <a:endParaRPr lang="en-US"/>
        </a:p>
      </dgm:t>
    </dgm:pt>
    <dgm:pt modelId="{2ED06B60-1D34-418E-9907-DE6C6CF3F51B}">
      <dgm:prSet/>
      <dgm:spPr/>
      <dgm:t>
        <a:bodyPr/>
        <a:lstStyle/>
        <a:p>
          <a:pPr>
            <a:defRPr b="1"/>
          </a:pPr>
          <a:r>
            <a:rPr lang="en-US"/>
            <a:t>Weaknesses</a:t>
          </a:r>
        </a:p>
      </dgm:t>
    </dgm:pt>
    <dgm:pt modelId="{53828D93-D2A6-4F35-BC19-143AB1F3C33F}" type="parTrans" cxnId="{446086E2-A7CA-4FAE-8F51-67E9BCE08293}">
      <dgm:prSet/>
      <dgm:spPr/>
      <dgm:t>
        <a:bodyPr/>
        <a:lstStyle/>
        <a:p>
          <a:endParaRPr lang="en-US"/>
        </a:p>
      </dgm:t>
    </dgm:pt>
    <dgm:pt modelId="{4708E7BE-0E12-413F-B527-9B37AC98D1D9}" type="sibTrans" cxnId="{446086E2-A7CA-4FAE-8F51-67E9BCE08293}">
      <dgm:prSet/>
      <dgm:spPr/>
      <dgm:t>
        <a:bodyPr/>
        <a:lstStyle/>
        <a:p>
          <a:endParaRPr lang="en-US"/>
        </a:p>
      </dgm:t>
    </dgm:pt>
    <dgm:pt modelId="{240B1C1C-316F-4833-A191-148AC42BD878}">
      <dgm:prSet/>
      <dgm:spPr/>
      <dgm:t>
        <a:bodyPr/>
        <a:lstStyle/>
        <a:p>
          <a:r>
            <a:rPr lang="en-US"/>
            <a:t>Purposely frustrating</a:t>
          </a:r>
        </a:p>
      </dgm:t>
    </dgm:pt>
    <dgm:pt modelId="{E6233B98-F99C-45AE-834C-F198084017D6}" type="parTrans" cxnId="{7B9B2D8A-6D20-4F8E-B872-2BCC8FD23380}">
      <dgm:prSet/>
      <dgm:spPr/>
      <dgm:t>
        <a:bodyPr/>
        <a:lstStyle/>
        <a:p>
          <a:endParaRPr lang="en-US"/>
        </a:p>
      </dgm:t>
    </dgm:pt>
    <dgm:pt modelId="{BF4817E2-F27A-4AA8-A58F-553ABA7A0882}" type="sibTrans" cxnId="{7B9B2D8A-6D20-4F8E-B872-2BCC8FD23380}">
      <dgm:prSet/>
      <dgm:spPr/>
      <dgm:t>
        <a:bodyPr/>
        <a:lstStyle/>
        <a:p>
          <a:endParaRPr lang="en-US"/>
        </a:p>
      </dgm:t>
    </dgm:pt>
    <dgm:pt modelId="{F4AC0EF1-975B-4762-94FA-FB2DF2A3A072}">
      <dgm:prSet/>
      <dgm:spPr/>
      <dgm:t>
        <a:bodyPr/>
        <a:lstStyle/>
        <a:p>
          <a:r>
            <a:rPr lang="en-US"/>
            <a:t>Hammer movement is sometimes clumsy or slow</a:t>
          </a:r>
        </a:p>
      </dgm:t>
    </dgm:pt>
    <dgm:pt modelId="{73003CE9-4CD9-40CA-A1F2-34BE097DD7E9}" type="parTrans" cxnId="{D5E9A102-6B98-4755-835E-B1EB24EB5AF1}">
      <dgm:prSet/>
      <dgm:spPr/>
      <dgm:t>
        <a:bodyPr/>
        <a:lstStyle/>
        <a:p>
          <a:endParaRPr lang="en-US"/>
        </a:p>
      </dgm:t>
    </dgm:pt>
    <dgm:pt modelId="{FB818361-089F-40DD-BBCD-D4F14C07C712}" type="sibTrans" cxnId="{D5E9A102-6B98-4755-835E-B1EB24EB5AF1}">
      <dgm:prSet/>
      <dgm:spPr/>
      <dgm:t>
        <a:bodyPr/>
        <a:lstStyle/>
        <a:p>
          <a:endParaRPr lang="en-US"/>
        </a:p>
      </dgm:t>
    </dgm:pt>
    <dgm:pt modelId="{6F664C66-B1E2-4644-9695-AA7CB80083B4}">
      <dgm:prSet/>
      <dgm:spPr/>
      <dgm:t>
        <a:bodyPr/>
        <a:lstStyle/>
        <a:p>
          <a:r>
            <a:rPr lang="en-US"/>
            <a:t>Very difficult</a:t>
          </a:r>
        </a:p>
      </dgm:t>
    </dgm:pt>
    <dgm:pt modelId="{667D6CB9-4B2F-4FE1-A32F-3ED8B174B898}" type="parTrans" cxnId="{6D895B6A-3855-4682-AA37-A56D5A778C24}">
      <dgm:prSet/>
      <dgm:spPr/>
      <dgm:t>
        <a:bodyPr/>
        <a:lstStyle/>
        <a:p>
          <a:endParaRPr lang="en-US"/>
        </a:p>
      </dgm:t>
    </dgm:pt>
    <dgm:pt modelId="{B8B44022-FD68-4F68-AF48-1D86D22858B7}" type="sibTrans" cxnId="{6D895B6A-3855-4682-AA37-A56D5A778C24}">
      <dgm:prSet/>
      <dgm:spPr/>
      <dgm:t>
        <a:bodyPr/>
        <a:lstStyle/>
        <a:p>
          <a:endParaRPr lang="en-US"/>
        </a:p>
      </dgm:t>
    </dgm:pt>
    <dgm:pt modelId="{48AA6D1E-1A15-4BF5-8122-1641FA819ACA}" type="pres">
      <dgm:prSet presAssocID="{BEEA24E8-6A8F-41E6-8678-AFDBD062000B}" presName="root" presStyleCnt="0">
        <dgm:presLayoutVars>
          <dgm:dir/>
          <dgm:resizeHandles val="exact"/>
        </dgm:presLayoutVars>
      </dgm:prSet>
      <dgm:spPr/>
    </dgm:pt>
    <dgm:pt modelId="{5ACDD85E-EFE0-4CBD-BFD1-0F927112BE6E}" type="pres">
      <dgm:prSet presAssocID="{E4251A67-33F8-4142-BDA2-36A2A6453F0D}" presName="compNode" presStyleCnt="0"/>
      <dgm:spPr/>
    </dgm:pt>
    <dgm:pt modelId="{A33F4E6E-F6AA-4DF2-8D41-A040CA80163C}" type="pres">
      <dgm:prSet presAssocID="{E4251A67-33F8-4142-BDA2-36A2A6453F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6BF56F02-9D09-4329-B4CD-623FDE386B4B}" type="pres">
      <dgm:prSet presAssocID="{E4251A67-33F8-4142-BDA2-36A2A6453F0D}" presName="iconSpace" presStyleCnt="0"/>
      <dgm:spPr/>
    </dgm:pt>
    <dgm:pt modelId="{F8BB81AF-E18B-430E-8E25-A45DC2800488}" type="pres">
      <dgm:prSet presAssocID="{E4251A67-33F8-4142-BDA2-36A2A6453F0D}" presName="parTx" presStyleLbl="revTx" presStyleIdx="0" presStyleCnt="4">
        <dgm:presLayoutVars>
          <dgm:chMax val="0"/>
          <dgm:chPref val="0"/>
        </dgm:presLayoutVars>
      </dgm:prSet>
      <dgm:spPr/>
    </dgm:pt>
    <dgm:pt modelId="{05747AA2-A326-4FFC-A94B-B5F5B7C757E1}" type="pres">
      <dgm:prSet presAssocID="{E4251A67-33F8-4142-BDA2-36A2A6453F0D}" presName="txSpace" presStyleCnt="0"/>
      <dgm:spPr/>
    </dgm:pt>
    <dgm:pt modelId="{D32EECC8-60EC-4717-8A38-1A97283D2480}" type="pres">
      <dgm:prSet presAssocID="{E4251A67-33F8-4142-BDA2-36A2A6453F0D}" presName="desTx" presStyleLbl="revTx" presStyleIdx="1" presStyleCnt="4">
        <dgm:presLayoutVars/>
      </dgm:prSet>
      <dgm:spPr/>
    </dgm:pt>
    <dgm:pt modelId="{D986B9BE-C6B5-4DC0-A91E-1FDD0F5506D0}" type="pres">
      <dgm:prSet presAssocID="{0775A3B8-2244-44EF-A5CD-E4F56D35D40A}" presName="sibTrans" presStyleCnt="0"/>
      <dgm:spPr/>
    </dgm:pt>
    <dgm:pt modelId="{8B04B12D-F55B-481C-9CF9-1779E614FD81}" type="pres">
      <dgm:prSet presAssocID="{2ED06B60-1D34-418E-9907-DE6C6CF3F51B}" presName="compNode" presStyleCnt="0"/>
      <dgm:spPr/>
    </dgm:pt>
    <dgm:pt modelId="{68EC34C9-D673-4D98-A29F-E3031EC4A2FE}" type="pres">
      <dgm:prSet presAssocID="{2ED06B60-1D34-418E-9907-DE6C6CF3F5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F3C3DD8E-C976-48B0-9E64-30B7DB592146}" type="pres">
      <dgm:prSet presAssocID="{2ED06B60-1D34-418E-9907-DE6C6CF3F51B}" presName="iconSpace" presStyleCnt="0"/>
      <dgm:spPr/>
    </dgm:pt>
    <dgm:pt modelId="{4EF67288-024E-4B19-8C20-B117C4304185}" type="pres">
      <dgm:prSet presAssocID="{2ED06B60-1D34-418E-9907-DE6C6CF3F51B}" presName="parTx" presStyleLbl="revTx" presStyleIdx="2" presStyleCnt="4">
        <dgm:presLayoutVars>
          <dgm:chMax val="0"/>
          <dgm:chPref val="0"/>
        </dgm:presLayoutVars>
      </dgm:prSet>
      <dgm:spPr/>
    </dgm:pt>
    <dgm:pt modelId="{9A7E6701-D5FB-479B-927C-B16AC98EBEAD}" type="pres">
      <dgm:prSet presAssocID="{2ED06B60-1D34-418E-9907-DE6C6CF3F51B}" presName="txSpace" presStyleCnt="0"/>
      <dgm:spPr/>
    </dgm:pt>
    <dgm:pt modelId="{9DA9BF9D-7F2A-48F2-9CA8-2F163BCCE5C6}" type="pres">
      <dgm:prSet presAssocID="{2ED06B60-1D34-418E-9907-DE6C6CF3F51B}" presName="desTx" presStyleLbl="revTx" presStyleIdx="3" presStyleCnt="4">
        <dgm:presLayoutVars/>
      </dgm:prSet>
      <dgm:spPr/>
    </dgm:pt>
  </dgm:ptLst>
  <dgm:cxnLst>
    <dgm:cxn modelId="{84CD6002-55C7-41F8-A005-9B0DE34822D3}" type="presOf" srcId="{E4251A67-33F8-4142-BDA2-36A2A6453F0D}" destId="{F8BB81AF-E18B-430E-8E25-A45DC2800488}" srcOrd="0" destOrd="0" presId="urn:microsoft.com/office/officeart/2018/5/layout/CenteredIconLabelDescriptionList"/>
    <dgm:cxn modelId="{59DD5502-12B9-4F74-844E-0BE1A53CB5DC}" srcId="{E4251A67-33F8-4142-BDA2-36A2A6453F0D}" destId="{7B50367C-D25E-4808-B5E3-D2A307E90FF6}" srcOrd="3" destOrd="0" parTransId="{0A0C991C-74A6-476D-991F-020F9F52FC9E}" sibTransId="{F93A38F2-6569-4AC9-9760-71986DA5BB9D}"/>
    <dgm:cxn modelId="{D5E9A102-6B98-4755-835E-B1EB24EB5AF1}" srcId="{2ED06B60-1D34-418E-9907-DE6C6CF3F51B}" destId="{F4AC0EF1-975B-4762-94FA-FB2DF2A3A072}" srcOrd="1" destOrd="0" parTransId="{73003CE9-4CD9-40CA-A1F2-34BE097DD7E9}" sibTransId="{FB818361-089F-40DD-BBCD-D4F14C07C712}"/>
    <dgm:cxn modelId="{BA68A811-B5B6-4DAD-9D1C-DFB9A0536B80}" type="presOf" srcId="{8638AB49-7A14-4557-BEEF-243172266945}" destId="{D32EECC8-60EC-4717-8A38-1A97283D2480}" srcOrd="0" destOrd="1" presId="urn:microsoft.com/office/officeart/2018/5/layout/CenteredIconLabelDescriptionList"/>
    <dgm:cxn modelId="{8542A41A-0370-41D4-9A4B-47663A155F10}" type="presOf" srcId="{6F664C66-B1E2-4644-9695-AA7CB80083B4}" destId="{9DA9BF9D-7F2A-48F2-9CA8-2F163BCCE5C6}" srcOrd="0" destOrd="2" presId="urn:microsoft.com/office/officeart/2018/5/layout/CenteredIconLabelDescriptionList"/>
    <dgm:cxn modelId="{C367451D-3ECC-4049-8370-FE9DAE021E02}" type="presOf" srcId="{240B1C1C-316F-4833-A191-148AC42BD878}" destId="{9DA9BF9D-7F2A-48F2-9CA8-2F163BCCE5C6}" srcOrd="0" destOrd="0" presId="urn:microsoft.com/office/officeart/2018/5/layout/CenteredIconLabelDescriptionList"/>
    <dgm:cxn modelId="{3F35B639-D2CC-44DB-BABC-EA9103DEF581}" type="presOf" srcId="{9D1E33B5-381C-49B9-9451-29162AFBC6D9}" destId="{D32EECC8-60EC-4717-8A38-1A97283D2480}" srcOrd="0" destOrd="4" presId="urn:microsoft.com/office/officeart/2018/5/layout/CenteredIconLabelDescriptionList"/>
    <dgm:cxn modelId="{52A3D147-30BA-4FD8-8D1A-05FF6ECD29E0}" type="presOf" srcId="{BEEA24E8-6A8F-41E6-8678-AFDBD062000B}" destId="{48AA6D1E-1A15-4BF5-8122-1641FA819ACA}" srcOrd="0" destOrd="0" presId="urn:microsoft.com/office/officeart/2018/5/layout/CenteredIconLabelDescriptionList"/>
    <dgm:cxn modelId="{05F6F569-E0DB-4962-BA94-27018A7749A3}" srcId="{E4251A67-33F8-4142-BDA2-36A2A6453F0D}" destId="{F369CD09-C264-4CA4-93EE-7F910EA33F01}" srcOrd="0" destOrd="0" parTransId="{F3F68E04-60D9-4505-B9AB-25BC2337567B}" sibTransId="{C6225BA1-22FD-4D04-8985-3DDFE0C03DAE}"/>
    <dgm:cxn modelId="{6D895B6A-3855-4682-AA37-A56D5A778C24}" srcId="{2ED06B60-1D34-418E-9907-DE6C6CF3F51B}" destId="{6F664C66-B1E2-4644-9695-AA7CB80083B4}" srcOrd="2" destOrd="0" parTransId="{667D6CB9-4B2F-4FE1-A32F-3ED8B174B898}" sibTransId="{B8B44022-FD68-4F68-AF48-1D86D22858B7}"/>
    <dgm:cxn modelId="{E16F1455-F3D4-420A-8380-C21F5DE707F0}" srcId="{E4251A67-33F8-4142-BDA2-36A2A6453F0D}" destId="{8638AB49-7A14-4557-BEEF-243172266945}" srcOrd="1" destOrd="0" parTransId="{CCBF6382-0607-4587-ACBE-5151888B995B}" sibTransId="{A22A4F8E-2577-46B4-9206-75B3AD27DBCF}"/>
    <dgm:cxn modelId="{C787CD87-31E5-40DE-835E-B0975F515E3B}" type="presOf" srcId="{F4AC0EF1-975B-4762-94FA-FB2DF2A3A072}" destId="{9DA9BF9D-7F2A-48F2-9CA8-2F163BCCE5C6}" srcOrd="0" destOrd="1" presId="urn:microsoft.com/office/officeart/2018/5/layout/CenteredIconLabelDescriptionList"/>
    <dgm:cxn modelId="{7B9B2D8A-6D20-4F8E-B872-2BCC8FD23380}" srcId="{2ED06B60-1D34-418E-9907-DE6C6CF3F51B}" destId="{240B1C1C-316F-4833-A191-148AC42BD878}" srcOrd="0" destOrd="0" parTransId="{E6233B98-F99C-45AE-834C-F198084017D6}" sibTransId="{BF4817E2-F27A-4AA8-A58F-553ABA7A0882}"/>
    <dgm:cxn modelId="{23EE8F9A-8C2E-4D3B-BC77-592103B2D956}" type="presOf" srcId="{7B50367C-D25E-4808-B5E3-D2A307E90FF6}" destId="{D32EECC8-60EC-4717-8A38-1A97283D2480}" srcOrd="0" destOrd="3" presId="urn:microsoft.com/office/officeart/2018/5/layout/CenteredIconLabelDescriptionList"/>
    <dgm:cxn modelId="{F935819C-9FFE-40BA-9774-8EF479F290B3}" type="presOf" srcId="{2ED06B60-1D34-418E-9907-DE6C6CF3F51B}" destId="{4EF67288-024E-4B19-8C20-B117C4304185}" srcOrd="0" destOrd="0" presId="urn:microsoft.com/office/officeart/2018/5/layout/CenteredIconLabelDescriptionList"/>
    <dgm:cxn modelId="{FEE3FD9E-5DF5-427B-9F95-02290EFC1E87}" srcId="{BEEA24E8-6A8F-41E6-8678-AFDBD062000B}" destId="{E4251A67-33F8-4142-BDA2-36A2A6453F0D}" srcOrd="0" destOrd="0" parTransId="{B9BAF128-31D8-4889-A014-C9F1122964FB}" sibTransId="{0775A3B8-2244-44EF-A5CD-E4F56D35D40A}"/>
    <dgm:cxn modelId="{9B442EA1-C8DB-4F51-AE3C-CBB77058CE89}" srcId="{E4251A67-33F8-4142-BDA2-36A2A6453F0D}" destId="{9D1E33B5-381C-49B9-9451-29162AFBC6D9}" srcOrd="4" destOrd="0" parTransId="{7EFA2929-FA69-4944-A9EF-91B3AC0C83D4}" sibTransId="{FF77ABC4-9CC3-43E7-9519-F18AF0F63E80}"/>
    <dgm:cxn modelId="{1A169CAB-4D60-4334-9FD6-B272AA14BC64}" type="presOf" srcId="{AC06FA1F-7F68-4DB8-B652-49EC7E7034BD}" destId="{D32EECC8-60EC-4717-8A38-1A97283D2480}" srcOrd="0" destOrd="2" presId="urn:microsoft.com/office/officeart/2018/5/layout/CenteredIconLabelDescriptionList"/>
    <dgm:cxn modelId="{5038B4B1-F687-4036-913F-500C1FFE0967}" type="presOf" srcId="{F369CD09-C264-4CA4-93EE-7F910EA33F01}" destId="{D32EECC8-60EC-4717-8A38-1A97283D2480}" srcOrd="0" destOrd="0" presId="urn:microsoft.com/office/officeart/2018/5/layout/CenteredIconLabelDescriptionList"/>
    <dgm:cxn modelId="{446086E2-A7CA-4FAE-8F51-67E9BCE08293}" srcId="{BEEA24E8-6A8F-41E6-8678-AFDBD062000B}" destId="{2ED06B60-1D34-418E-9907-DE6C6CF3F51B}" srcOrd="1" destOrd="0" parTransId="{53828D93-D2A6-4F35-BC19-143AB1F3C33F}" sibTransId="{4708E7BE-0E12-413F-B527-9B37AC98D1D9}"/>
    <dgm:cxn modelId="{996EE4FB-F7AC-459C-A1C3-C7653DAE85D5}" srcId="{E4251A67-33F8-4142-BDA2-36A2A6453F0D}" destId="{AC06FA1F-7F68-4DB8-B652-49EC7E7034BD}" srcOrd="2" destOrd="0" parTransId="{D12EDE98-9BDD-4594-9063-E860B8CAD115}" sibTransId="{0E4F2647-AA71-44F7-97C3-530C8E589388}"/>
    <dgm:cxn modelId="{B44C6D85-00A7-44E3-82ED-DEC4D5A8FB42}" type="presParOf" srcId="{48AA6D1E-1A15-4BF5-8122-1641FA819ACA}" destId="{5ACDD85E-EFE0-4CBD-BFD1-0F927112BE6E}" srcOrd="0" destOrd="0" presId="urn:microsoft.com/office/officeart/2018/5/layout/CenteredIconLabelDescriptionList"/>
    <dgm:cxn modelId="{BA2D9CE2-020E-40A9-A999-1A574A41E99F}" type="presParOf" srcId="{5ACDD85E-EFE0-4CBD-BFD1-0F927112BE6E}" destId="{A33F4E6E-F6AA-4DF2-8D41-A040CA80163C}" srcOrd="0" destOrd="0" presId="urn:microsoft.com/office/officeart/2018/5/layout/CenteredIconLabelDescriptionList"/>
    <dgm:cxn modelId="{6DA6C82E-F462-4518-BCB2-28FAAEB4361C}" type="presParOf" srcId="{5ACDD85E-EFE0-4CBD-BFD1-0F927112BE6E}" destId="{6BF56F02-9D09-4329-B4CD-623FDE386B4B}" srcOrd="1" destOrd="0" presId="urn:microsoft.com/office/officeart/2018/5/layout/CenteredIconLabelDescriptionList"/>
    <dgm:cxn modelId="{556BAF73-89F8-487D-9122-B8D4D14A5451}" type="presParOf" srcId="{5ACDD85E-EFE0-4CBD-BFD1-0F927112BE6E}" destId="{F8BB81AF-E18B-430E-8E25-A45DC2800488}" srcOrd="2" destOrd="0" presId="urn:microsoft.com/office/officeart/2018/5/layout/CenteredIconLabelDescriptionList"/>
    <dgm:cxn modelId="{6BBB7631-1974-4AF7-8C97-D8EF6F7A5A4D}" type="presParOf" srcId="{5ACDD85E-EFE0-4CBD-BFD1-0F927112BE6E}" destId="{05747AA2-A326-4FFC-A94B-B5F5B7C757E1}" srcOrd="3" destOrd="0" presId="urn:microsoft.com/office/officeart/2018/5/layout/CenteredIconLabelDescriptionList"/>
    <dgm:cxn modelId="{C5DEF2B2-6DE3-484E-9842-2A09397ADFD6}" type="presParOf" srcId="{5ACDD85E-EFE0-4CBD-BFD1-0F927112BE6E}" destId="{D32EECC8-60EC-4717-8A38-1A97283D2480}" srcOrd="4" destOrd="0" presId="urn:microsoft.com/office/officeart/2018/5/layout/CenteredIconLabelDescriptionList"/>
    <dgm:cxn modelId="{D05A6466-77A4-400C-B7D4-9FC86B89E42C}" type="presParOf" srcId="{48AA6D1E-1A15-4BF5-8122-1641FA819ACA}" destId="{D986B9BE-C6B5-4DC0-A91E-1FDD0F5506D0}" srcOrd="1" destOrd="0" presId="urn:microsoft.com/office/officeart/2018/5/layout/CenteredIconLabelDescriptionList"/>
    <dgm:cxn modelId="{4782E65E-66EE-4697-BF79-33B19FFCA784}" type="presParOf" srcId="{48AA6D1E-1A15-4BF5-8122-1641FA819ACA}" destId="{8B04B12D-F55B-481C-9CF9-1779E614FD81}" srcOrd="2" destOrd="0" presId="urn:microsoft.com/office/officeart/2018/5/layout/CenteredIconLabelDescriptionList"/>
    <dgm:cxn modelId="{381FE18D-5BEF-4DF6-AB6F-2148200E5082}" type="presParOf" srcId="{8B04B12D-F55B-481C-9CF9-1779E614FD81}" destId="{68EC34C9-D673-4D98-A29F-E3031EC4A2FE}" srcOrd="0" destOrd="0" presId="urn:microsoft.com/office/officeart/2018/5/layout/CenteredIconLabelDescriptionList"/>
    <dgm:cxn modelId="{0FFE43BE-C237-4B25-8433-1B161673BCF2}" type="presParOf" srcId="{8B04B12D-F55B-481C-9CF9-1779E614FD81}" destId="{F3C3DD8E-C976-48B0-9E64-30B7DB592146}" srcOrd="1" destOrd="0" presId="urn:microsoft.com/office/officeart/2018/5/layout/CenteredIconLabelDescriptionList"/>
    <dgm:cxn modelId="{08542105-0D05-4488-8563-3E1A6C7C42AE}" type="presParOf" srcId="{8B04B12D-F55B-481C-9CF9-1779E614FD81}" destId="{4EF67288-024E-4B19-8C20-B117C4304185}" srcOrd="2" destOrd="0" presId="urn:microsoft.com/office/officeart/2018/5/layout/CenteredIconLabelDescriptionList"/>
    <dgm:cxn modelId="{E5775C54-40D1-47C2-A1C4-4EC4BD65FE15}" type="presParOf" srcId="{8B04B12D-F55B-481C-9CF9-1779E614FD81}" destId="{9A7E6701-D5FB-479B-927C-B16AC98EBEAD}" srcOrd="3" destOrd="0" presId="urn:microsoft.com/office/officeart/2018/5/layout/CenteredIconLabelDescriptionList"/>
    <dgm:cxn modelId="{DF464CEE-863B-4D2C-99C9-2AB968BB2F5A}" type="presParOf" srcId="{8B04B12D-F55B-481C-9CF9-1779E614FD81}" destId="{9DA9BF9D-7F2A-48F2-9CA8-2F163BCCE5C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F0E36-BF45-4E82-8EA2-BDDC5F3484A7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24067-EE93-41C1-B3F2-989749EBFF7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EF4D8-9ABF-44BC-A933-E7C609DF66A9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Getting Over it with Bennett </a:t>
          </a:r>
          <a:r>
            <a:rPr lang="en-US" sz="1500" kern="1200" dirty="0" err="1"/>
            <a:t>Foddy</a:t>
          </a:r>
          <a:r>
            <a:rPr lang="en-US" sz="1500" kern="1200" dirty="0"/>
            <a:t> is an intentionally frustrating 2D platformer/climbing game.</a:t>
          </a:r>
        </a:p>
      </dsp:txBody>
      <dsp:txXfrm>
        <a:off x="1057183" y="1805"/>
        <a:ext cx="9458416" cy="915310"/>
      </dsp:txXfrm>
    </dsp:sp>
    <dsp:sp modelId="{FAF84306-59FF-44DE-A5C3-C887814B8D39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53E59B-FCFE-4C9D-9693-0E03B6B8C56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AF80F-4F27-4025-BA5B-DC3360E3B742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play as a man in a cauldron and your only way to move is by swinging around a sledgehammer. There are no instructions. The way to beat the game however is to use your hammer to climb up multiple mountains to reach the ending.</a:t>
          </a:r>
        </a:p>
      </dsp:txBody>
      <dsp:txXfrm>
        <a:off x="1057183" y="1145944"/>
        <a:ext cx="9458416" cy="915310"/>
      </dsp:txXfrm>
    </dsp:sp>
    <dsp:sp modelId="{26921251-C036-4C52-A5AE-C20B8A1DB1CB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CA5E8E-8AC4-4337-A1B5-3DBD3039ECA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4B96F4-CED1-4211-A98D-5267503ABAE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 you progress through the game, Bennett </a:t>
          </a:r>
          <a:r>
            <a:rPr lang="en-US" sz="1500" kern="1200" dirty="0" err="1"/>
            <a:t>Foddy</a:t>
          </a:r>
          <a:r>
            <a:rPr lang="en-US" sz="1500" kern="1200" dirty="0"/>
            <a:t> (The creator) will discuss philosophy with you. And as you suffer setbacks he will he will provide quotations related to disappointment and perseverance.</a:t>
          </a:r>
        </a:p>
      </dsp:txBody>
      <dsp:txXfrm>
        <a:off x="1057183" y="2290082"/>
        <a:ext cx="9458416" cy="915310"/>
      </dsp:txXfrm>
    </dsp:sp>
    <dsp:sp modelId="{B113188B-650F-40F5-B0AF-3175D4F411C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01523B-93A4-4BC8-BA95-7FDACB7B019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81E5BF-C3C7-444A-A925-2DE5F47245B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There are no checkpoints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25439-1493-4FF8-99C0-9DA58398F27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273C23-70B7-4F03-A348-E22B58858D7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6B36F-F991-4BA4-9AEC-AD62B134E95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developer and publisher is Bennett </a:t>
          </a:r>
          <a:r>
            <a:rPr lang="en-US" sz="2500" kern="1200" dirty="0" err="1"/>
            <a:t>Foddy</a:t>
          </a:r>
          <a:r>
            <a:rPr lang="en-US" sz="2500" kern="1200" dirty="0"/>
            <a:t>.</a:t>
          </a:r>
        </a:p>
      </dsp:txBody>
      <dsp:txXfrm>
        <a:off x="1435590" y="531"/>
        <a:ext cx="9080009" cy="1242935"/>
      </dsp:txXfrm>
    </dsp:sp>
    <dsp:sp modelId="{FB46F5B7-5812-40AB-B6E7-7337D80B2A3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E37F01-0241-405D-B522-5E073BA912C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01AB2E-830F-4C86-83B0-B28DD560E0A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game is a 2d platformer</a:t>
          </a:r>
        </a:p>
      </dsp:txBody>
      <dsp:txXfrm>
        <a:off x="1435590" y="1554201"/>
        <a:ext cx="9080009" cy="1242935"/>
      </dsp:txXfrm>
    </dsp:sp>
    <dsp:sp modelId="{6F42F093-DF20-4B3B-94E7-9C73D05884B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AEA368-43E6-4797-98FD-162CE9720E5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F011D-FD4E-4D13-9614-E73B9074D31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costs $8 on steam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19528-4ECE-4A72-AB38-459BE1182DA4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E4F7F9-0BCB-4CC3-B52A-49D82C5049AB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FF15D-4637-4362-B61D-01C836F65788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Minimum: </a:t>
          </a:r>
        </a:p>
      </dsp:txBody>
      <dsp:txXfrm>
        <a:off x="1507738" y="707092"/>
        <a:ext cx="4732020" cy="1305401"/>
      </dsp:txXfrm>
    </dsp:sp>
    <dsp:sp modelId="{C8B8E118-B414-43D8-93B9-DF4FF2C46A24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OS: Windows vista. Graphics: Intel HD 4000 . Memory: 2 GB ram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Storage: 2 GB.</a:t>
          </a:r>
        </a:p>
      </dsp:txBody>
      <dsp:txXfrm>
        <a:off x="6239758" y="707092"/>
        <a:ext cx="4275841" cy="1305401"/>
      </dsp:txXfrm>
    </dsp:sp>
    <dsp:sp modelId="{D53131C7-E6E7-4CF9-9AFD-E5B01309F587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DBD221-F3E9-45C9-B230-F402D9462D0C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F6E10-51AB-4C9C-9664-C7EEC8712895}">
      <dsp:nvSpPr>
        <dsp:cNvPr id="0" name=""/>
        <dsp:cNvSpPr/>
      </dsp:nvSpPr>
      <dsp:spPr>
        <a:xfrm>
          <a:off x="1507738" y="2338844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Reccommended</a:t>
          </a:r>
        </a:p>
      </dsp:txBody>
      <dsp:txXfrm>
        <a:off x="1507738" y="2338844"/>
        <a:ext cx="4732020" cy="1305401"/>
      </dsp:txXfrm>
    </dsp:sp>
    <dsp:sp modelId="{AA410D06-9456-4389-A9AF-CC0921BD64B9}">
      <dsp:nvSpPr>
        <dsp:cNvPr id="0" name=""/>
        <dsp:cNvSpPr/>
      </dsp:nvSpPr>
      <dsp:spPr>
        <a:xfrm>
          <a:off x="6239758" y="2338844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OS: Windows 10. Graphics: GTX 970. Memory: 4 GB ram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Storage: 2 GB.</a:t>
          </a:r>
        </a:p>
      </dsp:txBody>
      <dsp:txXfrm>
        <a:off x="6239758" y="2338844"/>
        <a:ext cx="4275841" cy="1305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3DC4-F098-421C-B2F4-9B52FA73B229}">
      <dsp:nvSpPr>
        <dsp:cNvPr id="0" name=""/>
        <dsp:cNvSpPr/>
      </dsp:nvSpPr>
      <dsp:spPr>
        <a:xfrm>
          <a:off x="5946" y="0"/>
          <a:ext cx="1221399" cy="1074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2095D-6850-4DBA-8C91-A1ECA5AC4074}">
      <dsp:nvSpPr>
        <dsp:cNvPr id="0" name=""/>
        <dsp:cNvSpPr/>
      </dsp:nvSpPr>
      <dsp:spPr>
        <a:xfrm>
          <a:off x="5946" y="1173905"/>
          <a:ext cx="3489713" cy="46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only metric the game keeps track of is your time.</a:t>
          </a:r>
        </a:p>
      </dsp:txBody>
      <dsp:txXfrm>
        <a:off x="5946" y="1173905"/>
        <a:ext cx="3489713" cy="460464"/>
      </dsp:txXfrm>
    </dsp:sp>
    <dsp:sp modelId="{E0A99CE0-729D-4D46-9EB1-D3A9F82AA096}">
      <dsp:nvSpPr>
        <dsp:cNvPr id="0" name=""/>
        <dsp:cNvSpPr/>
      </dsp:nvSpPr>
      <dsp:spPr>
        <a:xfrm>
          <a:off x="5946" y="1680644"/>
          <a:ext cx="3489713" cy="94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16286-DEAF-4942-B3B6-1B1B5E6E2314}">
      <dsp:nvSpPr>
        <dsp:cNvPr id="0" name=""/>
        <dsp:cNvSpPr/>
      </dsp:nvSpPr>
      <dsp:spPr>
        <a:xfrm>
          <a:off x="4106359" y="0"/>
          <a:ext cx="1221399" cy="10744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DD946-6850-4D0E-BB11-56E6967F2B3F}">
      <dsp:nvSpPr>
        <dsp:cNvPr id="0" name=""/>
        <dsp:cNvSpPr/>
      </dsp:nvSpPr>
      <dsp:spPr>
        <a:xfrm>
          <a:off x="4106359" y="1173905"/>
          <a:ext cx="3489713" cy="46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Sound/music</a:t>
          </a:r>
        </a:p>
      </dsp:txBody>
      <dsp:txXfrm>
        <a:off x="4106359" y="1173905"/>
        <a:ext cx="3489713" cy="460464"/>
      </dsp:txXfrm>
    </dsp:sp>
    <dsp:sp modelId="{AD7AD2A1-E877-47B9-964A-47202F742FDC}">
      <dsp:nvSpPr>
        <dsp:cNvPr id="0" name=""/>
        <dsp:cNvSpPr/>
      </dsp:nvSpPr>
      <dsp:spPr>
        <a:xfrm>
          <a:off x="4106359" y="1680644"/>
          <a:ext cx="3489713" cy="94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Art, design, 3D Models, textures, sounds, voice overs, and music were created by Bennett </a:t>
          </a:r>
          <a:r>
            <a:rPr lang="en-US" sz="1100" kern="1200" dirty="0" err="1"/>
            <a:t>Foddy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However, it’s also featuring 3D models, textures, music, and sound by “various other folks”.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music is all public domain</a:t>
          </a:r>
        </a:p>
      </dsp:txBody>
      <dsp:txXfrm>
        <a:off x="4106359" y="1680644"/>
        <a:ext cx="3489713" cy="949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4E6E-F6AA-4DF2-8D41-A040CA80163C}">
      <dsp:nvSpPr>
        <dsp:cNvPr id="0" name=""/>
        <dsp:cNvSpPr/>
      </dsp:nvSpPr>
      <dsp:spPr>
        <a:xfrm>
          <a:off x="1963800" y="17549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B81AF-E18B-430E-8E25-A45DC2800488}">
      <dsp:nvSpPr>
        <dsp:cNvPr id="0" name=""/>
        <dsp:cNvSpPr/>
      </dsp:nvSpPr>
      <dsp:spPr>
        <a:xfrm>
          <a:off x="559800" y="18595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Strengths</a:t>
          </a:r>
        </a:p>
      </dsp:txBody>
      <dsp:txXfrm>
        <a:off x="559800" y="1859512"/>
        <a:ext cx="4320000" cy="648000"/>
      </dsp:txXfrm>
    </dsp:sp>
    <dsp:sp modelId="{D32EECC8-60EC-4717-8A38-1A97283D2480}">
      <dsp:nvSpPr>
        <dsp:cNvPr id="0" name=""/>
        <dsp:cNvSpPr/>
      </dsp:nvSpPr>
      <dsp:spPr>
        <a:xfrm>
          <a:off x="559800" y="2587519"/>
          <a:ext cx="4320000" cy="15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Easy and quick to pick up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High skill cap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Decent replay ability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Addicting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Very difficult</a:t>
          </a:r>
        </a:p>
      </dsp:txBody>
      <dsp:txXfrm>
        <a:off x="559800" y="2587519"/>
        <a:ext cx="4320000" cy="1588319"/>
      </dsp:txXfrm>
    </dsp:sp>
    <dsp:sp modelId="{68EC34C9-D673-4D98-A29F-E3031EC4A2FE}">
      <dsp:nvSpPr>
        <dsp:cNvPr id="0" name=""/>
        <dsp:cNvSpPr/>
      </dsp:nvSpPr>
      <dsp:spPr>
        <a:xfrm>
          <a:off x="7039800" y="17549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67288-024E-4B19-8C20-B117C4304185}">
      <dsp:nvSpPr>
        <dsp:cNvPr id="0" name=""/>
        <dsp:cNvSpPr/>
      </dsp:nvSpPr>
      <dsp:spPr>
        <a:xfrm>
          <a:off x="5635800" y="185951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Weaknesses</a:t>
          </a:r>
        </a:p>
      </dsp:txBody>
      <dsp:txXfrm>
        <a:off x="5635800" y="1859512"/>
        <a:ext cx="4320000" cy="648000"/>
      </dsp:txXfrm>
    </dsp:sp>
    <dsp:sp modelId="{9DA9BF9D-7F2A-48F2-9CA8-2F163BCCE5C6}">
      <dsp:nvSpPr>
        <dsp:cNvPr id="0" name=""/>
        <dsp:cNvSpPr/>
      </dsp:nvSpPr>
      <dsp:spPr>
        <a:xfrm>
          <a:off x="5635800" y="2587519"/>
          <a:ext cx="4320000" cy="15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Purposely frustrating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Hammer movement is sometimes clumsy or slow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Very difficult</a:t>
          </a:r>
        </a:p>
      </dsp:txBody>
      <dsp:txXfrm>
        <a:off x="5635800" y="2587519"/>
        <a:ext cx="4320000" cy="158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5159-AC2C-4014-94DC-1EAF77299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360E-683E-4677-9BB3-EF1B68D61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B1F3-BB80-46D4-A802-DF07203B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5E17-DED1-4271-AA50-3F1BCFC9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994D9-38B8-4727-972E-A91EDDC4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EB81-CB1E-4417-889E-06EEBAD6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1F3C1-D80E-46EA-96A2-C70DBAD6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C06F-AF24-4DD6-8693-DF8BE51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EF632-3292-48AD-95BC-91948FA1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5ADF-D195-483C-8919-8FC3D09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914A8-F852-4D99-94AB-09DD6AECE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9CD49-7E0F-464B-9652-1C5D61610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61922-4142-4214-AC9C-B046DC85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C509-481A-4C7D-9405-DCC2236C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1D25E-1136-4675-B247-AE2A3738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DAA-B283-4470-A5D6-E7E96ED1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0345-652C-4F8F-BCB8-8D5D4821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7DCC4-CE6D-4604-AE0E-9CBE91D3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C18E-6ACF-4CD7-8BD6-58E0F938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8F9C-B9FB-4537-9D08-554431C7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86FD-7098-49E4-B1AB-032F0F2A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9AE54-D869-4284-BB7D-ABCB8DE6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E7A1-B3F0-4C28-B4F2-0BC2CB4D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BC90-9483-4B29-9B6C-1F4A8B01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3B50A-00FA-45DC-8E11-E6AA0635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ED5A-EA07-43A2-B62C-FA9E0E5A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EC04-DA78-4742-8B1F-19DEB9FC0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52B71-BD4D-4899-996D-213F8A115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978A8-D1BF-4A70-AFDA-6FA0696D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CBF07-E66E-41DA-8268-EDBAEF18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7C105-A1E9-4980-B57C-E4F81B16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8F68-CF5F-4DC6-ABC2-34C71803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67F13-CE71-4C32-BF95-94B06372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90720-D0B4-438C-8D4A-6CC13739D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6B8D9-27B1-4552-9DFF-7519599C1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8E590-5976-48F1-88B2-0BFA18D04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2FAC7-CD3E-41BA-BCB2-F94A4DEF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875DF-AC0E-41D7-944B-73847D62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00147-FB12-4040-BC23-352DF76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69EE-9F1D-4FC7-A969-7C6736B6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C32CD-EE8D-48AF-BE1E-4A098416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F57F8-37FC-48E5-BCAB-867A922E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995B3-2AFB-4415-B652-F0B8BB0C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6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0C111-6E26-4D14-8AC7-A958D04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E6641-D6AC-4267-A18A-C7818485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BC9BB-3161-4692-8F96-FFA77FDD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7E7C-BA26-42A0-9CCF-4635F797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D9C0-A125-46C9-89AD-6D995A0A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16770-4888-47E5-91AB-85C016594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9A99A-0038-4FC2-88CF-791FFCF7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1E2E7-334D-4D1C-9ECB-288B8E3D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AF279-220D-4F29-853A-F8D937F9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A2F7-2D68-413A-AB11-F12C3F6E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A318D-CD20-4B7D-9544-116C1FBB7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B9226-7D4A-4D79-8857-A753CB71B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4B9E2-E954-4D3E-8704-32E64819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B33C5-BE05-4128-A0A3-28A8F3E7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FEC34-6A14-4544-96F2-B7C8245A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40826-8A57-4729-9BA9-AEE9C1AC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0C108-6212-45FB-8D43-80CA87F67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4BE2-5D85-42F6-856F-DA1364D83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97B5-6451-4CA9-AC2C-741CDF6A674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7C1C-96E8-48D4-8E5C-B1180CF75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CC54-AC63-4823-8F2E-B869F9084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71C8-ACD4-4A4C-973C-E3D61A08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KUq9mmxPLA?t=2m49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qFTJN3v-uY?t=12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82A89-D5FE-4469-9893-C9BF88594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7D8C9-B62E-4BD5-BB27-AEF2F26927FF}"/>
              </a:ext>
            </a:extLst>
          </p:cNvPr>
          <p:cNvSpPr txBox="1"/>
          <p:nvPr/>
        </p:nvSpPr>
        <p:spPr>
          <a:xfrm>
            <a:off x="1646213" y="3669733"/>
            <a:ext cx="143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Reviewed by:</a:t>
            </a:r>
          </a:p>
          <a:p>
            <a:r>
              <a:rPr lang="en-US" dirty="0">
                <a:solidFill>
                  <a:schemeClr val="bg1"/>
                </a:solidFill>
              </a:rPr>
              <a:t>Jerry Lee</a:t>
            </a:r>
          </a:p>
        </p:txBody>
      </p:sp>
    </p:spTree>
    <p:extLst>
      <p:ext uri="{BB962C8B-B14F-4D97-AF65-F5344CB8AC3E}">
        <p14:creationId xmlns:p14="http://schemas.microsoft.com/office/powerpoint/2010/main" val="157666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BF225-071D-45C3-84E6-E931B4F3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bad about the game?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2DA77-1056-49BC-82E8-034ADA83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200" dirty="0"/>
              <a:t>It’s frustrating. Intentionally so, due to unique controls/movement options and the physics engine</a:t>
            </a:r>
          </a:p>
          <a:p>
            <a:pPr lvl="1"/>
            <a:r>
              <a:rPr lang="en-US" sz="2200" dirty="0"/>
              <a:t>Players have lost dozens of minutes of progress with one wrong mouse movement</a:t>
            </a:r>
          </a:p>
          <a:p>
            <a:pPr lvl="1"/>
            <a:r>
              <a:rPr lang="en-US" sz="2200" dirty="0"/>
              <a:t>The hammer swings/ mouse movement is clumsy/slow</a:t>
            </a:r>
          </a:p>
          <a:p>
            <a:r>
              <a:rPr lang="en-US" sz="2200" dirty="0"/>
              <a:t>There are no new mechanics. From the beginning to the end the only thing you can do is swing your hammer</a:t>
            </a:r>
          </a:p>
          <a:p>
            <a:r>
              <a:rPr lang="en-US" sz="2200" dirty="0"/>
              <a:t>Bennett </a:t>
            </a:r>
            <a:r>
              <a:rPr lang="en-US" sz="2200" dirty="0" err="1"/>
              <a:t>Foddy</a:t>
            </a:r>
            <a:endParaRPr lang="en-US" sz="2200" dirty="0"/>
          </a:p>
          <a:p>
            <a:pPr lvl="1"/>
            <a:r>
              <a:rPr lang="en-US" sz="2200" dirty="0"/>
              <a:t>It is not fun to be patronized by Bennett </a:t>
            </a:r>
            <a:r>
              <a:rPr lang="en-US" sz="2200" dirty="0" err="1"/>
              <a:t>Foddy</a:t>
            </a:r>
            <a:endParaRPr lang="en-US" sz="2200" dirty="0"/>
          </a:p>
          <a:p>
            <a:pPr lvl="1"/>
            <a:r>
              <a:rPr lang="en-US" sz="2200" dirty="0">
                <a:hlinkClick r:id="rId2"/>
              </a:rPr>
              <a:t>https://youtu.be/7KUq9mmxPLA?t=2m49s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460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3DB60-D5B0-4D2E-82A1-1E2D75B2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does it compare to similar games?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8353-907F-4B9F-AFC7-AE17DD8B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21162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biggest games similar to Getting Over it, was also created by Bennett </a:t>
            </a:r>
            <a:r>
              <a:rPr lang="en-US" sz="2200" dirty="0" err="1"/>
              <a:t>Foddy</a:t>
            </a:r>
            <a:r>
              <a:rPr lang="en-US" sz="2200" dirty="0"/>
              <a:t>. Other notable mentions would be its spiritual predecessor Sexy Vikings, where you also climb with a hammer.</a:t>
            </a:r>
          </a:p>
          <a:p>
            <a:pPr lvl="1"/>
            <a:r>
              <a:rPr lang="en-US" sz="2200" dirty="0"/>
              <a:t>He also created QWOP and GIRP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dirty="0"/>
              <a:t>Most other games of this style never become mainstream due to the starting difficulty</a:t>
            </a:r>
          </a:p>
          <a:p>
            <a:r>
              <a:rPr lang="en-US" sz="2200" dirty="0"/>
              <a:t>It got popular due to the simple controls and YouTube/twitch</a:t>
            </a:r>
          </a:p>
          <a:p>
            <a:pPr lvl="1"/>
            <a:r>
              <a:rPr lang="en-US" sz="2200" dirty="0"/>
              <a:t>Compared to QWOP the controls are much simpler to use, because instead of four keys, it’s just the mouse</a:t>
            </a:r>
          </a:p>
          <a:p>
            <a:r>
              <a:rPr lang="en-US" sz="2200" dirty="0"/>
              <a:t>Although it is a 2D platformer, it’s unlike most conventional platformers due to the unique movement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E9E48-28C2-48C3-891B-54B1E164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0458"/>
            <a:ext cx="2522543" cy="15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E2B77-2E3F-4DE7-B096-5771A113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is it better or worse?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6693-593A-4947-B1ED-7AE4D0D9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 dirty="0"/>
              <a:t>Similar games have more complicated controls</a:t>
            </a:r>
          </a:p>
          <a:p>
            <a:pPr lvl="1"/>
            <a:r>
              <a:rPr lang="en-US" dirty="0"/>
              <a:t>What games have less complicated controls then just a mouse</a:t>
            </a:r>
          </a:p>
          <a:p>
            <a:pPr lvl="1"/>
            <a:r>
              <a:rPr lang="en-US" dirty="0"/>
              <a:t>Means it’s far easier to pick up</a:t>
            </a:r>
          </a:p>
          <a:p>
            <a:r>
              <a:rPr lang="en-US" sz="2400" dirty="0"/>
              <a:t>It’s better than similar games due to the lack of repetition.</a:t>
            </a:r>
          </a:p>
          <a:p>
            <a:pPr lvl="1"/>
            <a:r>
              <a:rPr lang="en-US" dirty="0"/>
              <a:t>Similar games such as QWOP and GIRP are very repetitive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76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321DB-914F-4CFB-9C56-A6994051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Appropriate audience and design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226A-A2D4-49F8-9ED6-31E15208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The appropriate audience would be 18-21 year olds.</a:t>
            </a:r>
          </a:p>
          <a:p>
            <a:pPr lvl="1"/>
            <a:r>
              <a:rPr lang="en-US" dirty="0"/>
              <a:t>This is due to the fact that the high skill floor combined with the frustrating nature of the game makes it more unlikely for younger audiences</a:t>
            </a:r>
          </a:p>
          <a:p>
            <a:pPr lvl="1"/>
            <a:r>
              <a:rPr lang="en-US" dirty="0"/>
              <a:t>Older audiences don’t have the extra time or want to want to scale mountains for 5 hours.</a:t>
            </a:r>
          </a:p>
          <a:p>
            <a:r>
              <a:rPr lang="en-US" sz="2400"/>
              <a:t>I cannot see any design mistakes</a:t>
            </a:r>
          </a:p>
        </p:txBody>
      </p:sp>
    </p:spTree>
    <p:extLst>
      <p:ext uri="{BB962C8B-B14F-4D97-AF65-F5344CB8AC3E}">
        <p14:creationId xmlns:p14="http://schemas.microsoft.com/office/powerpoint/2010/main" val="380051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7C16-D17D-4641-A07A-100B92B5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Overall strengths and weaknesses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D936FE-4589-454A-85E3-3C3E78EFF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547407"/>
              </p:ext>
            </p:extLst>
          </p:nvPr>
        </p:nvGraphicFramePr>
        <p:xfrm>
          <a:off x="838200" y="184447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4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38CE8-3A5E-4CAE-9C70-78B46087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Is it worth it, and can it be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66E1-EA4C-4255-89F9-E194D03D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For the price of a burrito bowl at chipotle($8), I think that it is worth the purchase.</a:t>
            </a:r>
          </a:p>
          <a:p>
            <a:pPr lvl="1"/>
            <a:r>
              <a:rPr lang="en-US" dirty="0"/>
              <a:t>However if you get easily frustrated and angry, you may play it once and then uninstall it forever</a:t>
            </a:r>
          </a:p>
          <a:p>
            <a:r>
              <a:rPr lang="en-US" sz="2400"/>
              <a:t>For such a simple game, the only thing that could be improved on would be level design or the physics engine.</a:t>
            </a:r>
          </a:p>
          <a:p>
            <a:pPr lvl="1"/>
            <a:r>
              <a:rPr lang="en-US" dirty="0"/>
              <a:t>However I believe that in its current state it is perfectly playable and does not need to be improved</a:t>
            </a:r>
          </a:p>
          <a:p>
            <a:endParaRPr lang="en-US" sz="240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4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5D73-164B-4483-93BC-4EA17A2F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What is Getting Over it?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B25E74-55D8-44D1-830D-471590FC4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1203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458B71-16FC-4A68-9602-4C0F176DE5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25" y="104061"/>
            <a:ext cx="2365661" cy="18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2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4521-55FC-4799-8E10-D6E91F73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Basic information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E5944A4-AB20-4398-8FE8-626668AC6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52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37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ABA4-60FC-4604-9CDA-C538A050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Hardware requirements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FFF8ADD-05B9-4F4A-9682-17F7DB410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404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84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E79A4-CCDF-4960-A12C-CC61CA9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0280-AB38-4886-95B2-8E466558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en-US" sz="1500"/>
              <a:t>The UI is very simplistic. In the main menu there are only 5 options.</a:t>
            </a:r>
          </a:p>
          <a:p>
            <a:pPr lvl="1"/>
            <a:r>
              <a:rPr lang="en-US" sz="1500"/>
              <a:t>Continue</a:t>
            </a:r>
          </a:p>
          <a:p>
            <a:pPr lvl="1"/>
            <a:r>
              <a:rPr lang="en-US" sz="1500"/>
              <a:t>New Game</a:t>
            </a:r>
          </a:p>
          <a:p>
            <a:pPr lvl="1"/>
            <a:r>
              <a:rPr lang="en-US" sz="1500"/>
              <a:t>Settings</a:t>
            </a:r>
          </a:p>
          <a:p>
            <a:pPr lvl="1"/>
            <a:r>
              <a:rPr lang="en-US" sz="1500"/>
              <a:t>Credits</a:t>
            </a:r>
          </a:p>
          <a:p>
            <a:pPr lvl="1"/>
            <a:r>
              <a:rPr lang="en-US" sz="1500"/>
              <a:t>Quit</a:t>
            </a:r>
          </a:p>
          <a:p>
            <a:r>
              <a:rPr lang="en-US" sz="1500"/>
              <a:t>In the game there are no menus or options. Just a circle where your mouse is and your hammer will follow that circle.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DCAC2-28D1-49EC-ADAA-0DF98EE58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6236041" y="2962451"/>
            <a:ext cx="4846009" cy="2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7D1FF-2BBE-4C46-96FD-B9568146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Gameplay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2AEB-0639-42F0-8122-DE542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The gameplay is very simplistic. You can only do one thing in the game, move your hammer. Using that hammer you move and climb.</a:t>
            </a:r>
          </a:p>
          <a:p>
            <a:endParaRPr lang="en-US" sz="2200" dirty="0"/>
          </a:p>
          <a:p>
            <a:r>
              <a:rPr lang="en-US" sz="2200" dirty="0"/>
              <a:t>Another part of the gameplay is the voice over of Bennett </a:t>
            </a:r>
            <a:r>
              <a:rPr lang="en-US" sz="2200" dirty="0" err="1"/>
              <a:t>Foddy</a:t>
            </a:r>
            <a:r>
              <a:rPr lang="en-US" sz="2200" dirty="0"/>
              <a:t>. He will discuss philosophy when you hit certain points, and when you fall and lose progress he will provide quotations related to disappointment and perseverance.</a:t>
            </a:r>
          </a:p>
          <a:p>
            <a:endParaRPr lang="en-US" sz="2200" dirty="0"/>
          </a:p>
          <a:p>
            <a:r>
              <a:rPr lang="en-US" sz="2200" dirty="0"/>
              <a:t>Another gameplay feature is the lack of checkpoints. At any point you could become frustrated and lose dozens of minutes to hours of effort with one bad swing.</a:t>
            </a:r>
          </a:p>
        </p:txBody>
      </p:sp>
    </p:spTree>
    <p:extLst>
      <p:ext uri="{BB962C8B-B14F-4D97-AF65-F5344CB8AC3E}">
        <p14:creationId xmlns:p14="http://schemas.microsoft.com/office/powerpoint/2010/main" val="228461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4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BE59B-2D25-404A-9F8F-08D005A7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Scoring, artwork, sound, and music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53F4A-2E29-4B39-8650-A4232543B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27554"/>
            <a:ext cx="6061070" cy="309114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30996B-7C76-45C3-8540-2533A649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58205"/>
              </p:ext>
            </p:extLst>
          </p:nvPr>
        </p:nvGraphicFramePr>
        <p:xfrm>
          <a:off x="4038600" y="3893906"/>
          <a:ext cx="7602020" cy="263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224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6AF6A-9CE1-43A2-AD8E-61B850C2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is no manual for the game and no game breaking bugs that the community is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231D-09C4-42EB-A60E-30E9C1B7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5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Manuals and bugs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94B30-51E1-4C35-9A79-BD4E370C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What is good about the game?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4ABD-4310-4D37-8304-DF84973B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000" dirty="0"/>
              <a:t>The game as a spectator/streaming game is immensely entertaining</a:t>
            </a:r>
          </a:p>
          <a:p>
            <a:pPr lvl="1"/>
            <a:r>
              <a:rPr lang="en-US" sz="2000" dirty="0"/>
              <a:t>The game gained a lot of exposure through YouTube videos and twitch streams</a:t>
            </a:r>
          </a:p>
          <a:p>
            <a:pPr lvl="1"/>
            <a:r>
              <a:rPr lang="en-US" sz="2000" dirty="0">
                <a:hlinkClick r:id="rId2"/>
              </a:rPr>
              <a:t>https://youtu.be/jqFTJN3v-uY?t=12s</a:t>
            </a:r>
            <a:endParaRPr lang="en-US" sz="2000" dirty="0"/>
          </a:p>
          <a:p>
            <a:r>
              <a:rPr lang="en-US" sz="2000" dirty="0"/>
              <a:t>The game has a skill cap</a:t>
            </a:r>
          </a:p>
          <a:p>
            <a:pPr lvl="1"/>
            <a:r>
              <a:rPr lang="en-US" sz="2000" dirty="0"/>
              <a:t>Because everything else in the game is static but you, your ability to manipulate your character is the only thing stopping you from winning.</a:t>
            </a:r>
          </a:p>
          <a:p>
            <a:pPr lvl="1"/>
            <a:r>
              <a:rPr lang="en-US" sz="2000" dirty="0"/>
              <a:t>According to the description, the median time to beat the game is 5 hours. However there are dozens speed runners that can beat it in sub 3-minutes</a:t>
            </a:r>
          </a:p>
          <a:p>
            <a:r>
              <a:rPr lang="en-US" sz="2000" dirty="0"/>
              <a:t>The music is relaxing</a:t>
            </a:r>
          </a:p>
          <a:p>
            <a:r>
              <a:rPr lang="en-US" sz="2000" dirty="0"/>
              <a:t>Bennett </a:t>
            </a:r>
            <a:r>
              <a:rPr lang="en-US" sz="2000" dirty="0" err="1"/>
              <a:t>Foddy</a:t>
            </a:r>
            <a:endParaRPr lang="en-US" sz="2000" dirty="0"/>
          </a:p>
          <a:p>
            <a:pPr lvl="1"/>
            <a:r>
              <a:rPr lang="en-US" sz="2000" dirty="0"/>
              <a:t>It’s fun to watch someone be upset at the voice lines.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03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989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What is Getting Over it?</vt:lpstr>
      <vt:lpstr>Basic information</vt:lpstr>
      <vt:lpstr>Hardware requirements</vt:lpstr>
      <vt:lpstr>UI</vt:lpstr>
      <vt:lpstr>Gameplay</vt:lpstr>
      <vt:lpstr>Scoring, artwork, sound, and music</vt:lpstr>
      <vt:lpstr>There is no manual for the game and no game breaking bugs that the community is aware of</vt:lpstr>
      <vt:lpstr>What is good about the game?</vt:lpstr>
      <vt:lpstr>What is bad about the game?</vt:lpstr>
      <vt:lpstr>How does it compare to similar games?</vt:lpstr>
      <vt:lpstr>Why is it better or worse?</vt:lpstr>
      <vt:lpstr>Appropriate audience and design mistakes</vt:lpstr>
      <vt:lpstr>Overall strengths and weaknesses</vt:lpstr>
      <vt:lpstr>Is it worth it, and can it be improved?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jerryjlee44855@yahoo.com</dc:creator>
  <cp:lastModifiedBy>jerryjlee44855@yahoo.com</cp:lastModifiedBy>
  <cp:revision>1</cp:revision>
  <dcterms:created xsi:type="dcterms:W3CDTF">2018-09-19T20:19:57Z</dcterms:created>
  <dcterms:modified xsi:type="dcterms:W3CDTF">2018-09-19T20:24:19Z</dcterms:modified>
</cp:coreProperties>
</file>