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551" autoAdjust="0"/>
  </p:normalViewPr>
  <p:slideViewPr>
    <p:cSldViewPr>
      <p:cViewPr varScale="1">
        <p:scale>
          <a:sx n="37" d="100"/>
          <a:sy n="37" d="100"/>
        </p:scale>
        <p:origin x="-22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AD94-EB53-48A3-9F1B-1447C58322E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0A4F-69F7-4B57-A459-9BA1733E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AD94-EB53-48A3-9F1B-1447C58322E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0A4F-69F7-4B57-A459-9BA1733E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3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AD94-EB53-48A3-9F1B-1447C58322E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0A4F-69F7-4B57-A459-9BA1733E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4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AD94-EB53-48A3-9F1B-1447C58322E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0A4F-69F7-4B57-A459-9BA1733E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3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AD94-EB53-48A3-9F1B-1447C58322E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0A4F-69F7-4B57-A459-9BA1733E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9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AD94-EB53-48A3-9F1B-1447C58322E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0A4F-69F7-4B57-A459-9BA1733E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AD94-EB53-48A3-9F1B-1447C58322E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0A4F-69F7-4B57-A459-9BA1733E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6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AD94-EB53-48A3-9F1B-1447C58322E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0A4F-69F7-4B57-A459-9BA1733E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6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AD94-EB53-48A3-9F1B-1447C58322E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0A4F-69F7-4B57-A459-9BA1733E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7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AD94-EB53-48A3-9F1B-1447C58322E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0A4F-69F7-4B57-A459-9BA1733E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2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AD94-EB53-48A3-9F1B-1447C58322E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0A4F-69F7-4B57-A459-9BA1733E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CAD94-EB53-48A3-9F1B-1447C58322E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00A4F-69F7-4B57-A459-9BA1733E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0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Minecraft Game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Richard Curylo</a:t>
            </a:r>
          </a:p>
          <a:p>
            <a:r>
              <a:rPr lang="en-US" dirty="0" smtClean="0"/>
              <a:t>CIS 487</a:t>
            </a:r>
          </a:p>
          <a:p>
            <a:r>
              <a:rPr lang="en-US" dirty="0" err="1" smtClean="0"/>
              <a:t>F2018</a:t>
            </a:r>
            <a:endParaRPr lang="en-US" dirty="0"/>
          </a:p>
        </p:txBody>
      </p:sp>
      <p:pic>
        <p:nvPicPr>
          <p:cNvPr id="2050" name="Picture 2" descr="C:\Users\Richard\Desktop\Mincraft pics\download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0"/>
            <a:ext cx="4762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ichard\Desktop\Mincraft pics\images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086225"/>
            <a:ext cx="29432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ichard\Desktop\Mincraft pics\images (1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8622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27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6530"/>
    </mc:Choice>
    <mc:Fallback>
      <p:transition spd="slow" advClick="0" advTm="2653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 Requirements and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CPU:	Intel Core </a:t>
            </a:r>
            <a:r>
              <a:rPr lang="en-US" dirty="0" err="1"/>
              <a:t>i</a:t>
            </a:r>
            <a:r>
              <a:rPr lang="en-US" dirty="0"/>
              <a:t>-3210 </a:t>
            </a:r>
            <a:r>
              <a:rPr lang="en-US" dirty="0" err="1"/>
              <a:t>3.2GHz</a:t>
            </a:r>
            <a:r>
              <a:rPr lang="en-US" dirty="0"/>
              <a:t> / AMD </a:t>
            </a:r>
            <a:r>
              <a:rPr lang="en-US" dirty="0" err="1"/>
              <a:t>A8</a:t>
            </a:r>
            <a:r>
              <a:rPr lang="en-US" dirty="0"/>
              <a:t>-7600 </a:t>
            </a:r>
            <a:r>
              <a:rPr lang="en-US" dirty="0" smtClean="0"/>
              <a:t>		</a:t>
            </a:r>
            <a:r>
              <a:rPr lang="en-US" dirty="0" err="1" smtClean="0"/>
              <a:t>APU</a:t>
            </a:r>
            <a:r>
              <a:rPr lang="en-US" dirty="0" smtClean="0"/>
              <a:t> </a:t>
            </a:r>
            <a:r>
              <a:rPr lang="en-US" dirty="0" err="1"/>
              <a:t>3.1GHz</a:t>
            </a:r>
            <a:r>
              <a:rPr lang="en-US" dirty="0"/>
              <a:t> or better</a:t>
            </a:r>
          </a:p>
          <a:p>
            <a:r>
              <a:rPr lang="en-US" dirty="0" smtClean="0"/>
              <a:t>RAM</a:t>
            </a:r>
            <a:r>
              <a:rPr lang="en-US" dirty="0"/>
              <a:t>:	</a:t>
            </a:r>
            <a:r>
              <a:rPr lang="en-US" dirty="0" err="1"/>
              <a:t>2GB</a:t>
            </a:r>
            <a:r>
              <a:rPr lang="en-US" dirty="0"/>
              <a:t> or more.</a:t>
            </a:r>
          </a:p>
          <a:p>
            <a:r>
              <a:rPr lang="en-US" dirty="0" smtClean="0"/>
              <a:t>GPU</a:t>
            </a:r>
            <a:r>
              <a:rPr lang="en-US" dirty="0"/>
              <a:t>:	(Integrated) Intel HD Graphics 4000 / AMD </a:t>
            </a:r>
            <a:r>
              <a:rPr lang="en-US" dirty="0" smtClean="0"/>
              <a:t>			Radeon </a:t>
            </a:r>
            <a:r>
              <a:rPr lang="en-US" dirty="0" err="1"/>
              <a:t>R5</a:t>
            </a:r>
            <a:r>
              <a:rPr lang="en-US" dirty="0"/>
              <a:t> series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		or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(Discrete) </a:t>
            </a:r>
            <a:r>
              <a:rPr lang="en-US" dirty="0" err="1"/>
              <a:t>Nvidia</a:t>
            </a:r>
            <a:r>
              <a:rPr lang="en-US" dirty="0"/>
              <a:t> GeForce 400 series / AMD </a:t>
            </a:r>
            <a:r>
              <a:rPr lang="en-US" dirty="0" smtClean="0"/>
              <a:t>			Radeon </a:t>
            </a:r>
            <a:r>
              <a:rPr lang="en-US" dirty="0"/>
              <a:t>HD 7000 series</a:t>
            </a:r>
          </a:p>
          <a:p>
            <a:pPr marL="0" indent="0">
              <a:buNone/>
            </a:pPr>
            <a:r>
              <a:rPr lang="en-US" dirty="0"/>
              <a:t>		*OpenGL 4.4</a:t>
            </a:r>
          </a:p>
          <a:p>
            <a:r>
              <a:rPr lang="en-US" dirty="0"/>
              <a:t>	Networking:	Internet connectivity required for </a:t>
            </a:r>
            <a:r>
              <a:rPr lang="en-US" dirty="0" smtClean="0"/>
              <a:t>		initial </a:t>
            </a:r>
            <a:r>
              <a:rPr lang="en-US" dirty="0"/>
              <a:t>setup and multiplayer.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0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4600"/>
    </mc:Choice>
    <mc:Fallback>
      <p:transition spd="slow" advClick="0" advTm="44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 Perspectives</a:t>
            </a:r>
            <a:endParaRPr lang="en-US" dirty="0"/>
          </a:p>
        </p:txBody>
      </p:sp>
      <p:pic>
        <p:nvPicPr>
          <p:cNvPr id="3074" name="Picture 2" descr="C:\Users\Richard\Desktop\Mincraft pics\FirstPerson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219200"/>
            <a:ext cx="50800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ichard\Desktop\Mincraft pics\download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064000"/>
            <a:ext cx="50800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3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550"/>
    </mc:Choice>
    <mc:Fallback>
      <p:transition spd="slow" advClick="0" advTm="8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	</a:t>
            </a:r>
            <a:r>
              <a:rPr lang="en-US" b="1" u="sng" dirty="0" smtClean="0"/>
              <a:t>Single Player			Multiplayer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Creative				Creative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Survival				Survival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Hardcore				Hardcore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Spectator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5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475000"/>
    </mc:Choice>
    <mc:Fallback>
      <p:transition spd="slow" advClick="0" advTm="4475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Moding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098" name="Picture 2" descr="C:\Users\Richard\Desktop\Mincraft pics\download (2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8750"/>
            <a:ext cx="8686800" cy="578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98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1020"/>
    </mc:Choice>
    <mc:Fallback>
      <p:transition spd="slow" advClick="0" advTm="5102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to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 Platform</a:t>
            </a:r>
          </a:p>
          <a:p>
            <a:r>
              <a:rPr lang="en-US" dirty="0" smtClean="0"/>
              <a:t>Customizable </a:t>
            </a:r>
          </a:p>
          <a:p>
            <a:r>
              <a:rPr lang="en-US" dirty="0" smtClean="0"/>
              <a:t>Well established</a:t>
            </a:r>
          </a:p>
          <a:p>
            <a:r>
              <a:rPr lang="en-US" dirty="0" smtClean="0"/>
              <a:t>Low graphics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8630"/>
    </mc:Choice>
    <mc:Fallback>
      <p:transition spd="slow" advClick="0" advTm="58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 voxel based sandbox game.</a:t>
            </a:r>
          </a:p>
          <a:p>
            <a:r>
              <a:rPr lang="en-US" dirty="0" smtClean="0"/>
              <a:t>Highly customizable through </a:t>
            </a:r>
            <a:r>
              <a:rPr lang="en-US" dirty="0" err="1" smtClean="0"/>
              <a:t>moding</a:t>
            </a:r>
            <a:r>
              <a:rPr lang="en-US" dirty="0" smtClean="0"/>
              <a:t> interface.</a:t>
            </a:r>
          </a:p>
          <a:p>
            <a:r>
              <a:rPr lang="en-US" dirty="0" smtClean="0"/>
              <a:t>Large well established </a:t>
            </a:r>
            <a:r>
              <a:rPr lang="en-US" dirty="0" err="1" smtClean="0"/>
              <a:t>moding</a:t>
            </a:r>
            <a:r>
              <a:rPr lang="en-US" dirty="0" smtClean="0"/>
              <a:t> community.</a:t>
            </a:r>
          </a:p>
          <a:p>
            <a:r>
              <a:rPr lang="en-US" dirty="0" smtClean="0"/>
              <a:t>Moderate cost.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6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51</Words>
  <Application>Microsoft Office PowerPoint</Application>
  <PresentationFormat>On-screen Show (4:3)</PresentationFormat>
  <Paragraphs>30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Minecraft Game Evaluation</vt:lpstr>
      <vt:lpstr>System Requirements and Installation</vt:lpstr>
      <vt:lpstr>Player Perspectives</vt:lpstr>
      <vt:lpstr>Gameplay</vt:lpstr>
      <vt:lpstr>Moding</vt:lpstr>
      <vt:lpstr>Looking to the future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Minecraft Game Evaluation</dc:title>
  <dc:creator>Richard</dc:creator>
  <cp:lastModifiedBy>Richard</cp:lastModifiedBy>
  <cp:revision>8</cp:revision>
  <dcterms:created xsi:type="dcterms:W3CDTF">2018-09-20T02:10:54Z</dcterms:created>
  <dcterms:modified xsi:type="dcterms:W3CDTF">2018-09-20T03:47:03Z</dcterms:modified>
</cp:coreProperties>
</file>