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4549-2C91-461C-927D-ED45C824D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475A6-64E3-4EB2-8547-0897103AC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fortnite main menu">
            <a:extLst>
              <a:ext uri="{FF2B5EF4-FFF2-40B4-BE49-F238E27FC236}">
                <a16:creationId xmlns:a16="http://schemas.microsoft.com/office/drawing/2014/main" id="{DB05ACB8-4488-43BC-AB33-FE09F93C4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D96696-35B6-447F-9D15-FD59CA651371}"/>
              </a:ext>
            </a:extLst>
          </p:cNvPr>
          <p:cNvSpPr txBox="1"/>
          <p:nvPr/>
        </p:nvSpPr>
        <p:spPr>
          <a:xfrm>
            <a:off x="641131" y="3915961"/>
            <a:ext cx="6180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Game Review by Delson Christian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1D55C-BBAE-4FE6-89B7-836AD5614F25}"/>
              </a:ext>
            </a:extLst>
          </p:cNvPr>
          <p:cNvSpPr txBox="1"/>
          <p:nvPr/>
        </p:nvSpPr>
        <p:spPr>
          <a:xfrm>
            <a:off x="4130566" y="5023424"/>
            <a:ext cx="230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Just build lol</a:t>
            </a:r>
          </a:p>
        </p:txBody>
      </p:sp>
    </p:spTree>
    <p:extLst>
      <p:ext uri="{BB962C8B-B14F-4D97-AF65-F5344CB8AC3E}">
        <p14:creationId xmlns:p14="http://schemas.microsoft.com/office/powerpoint/2010/main" val="17930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298C-E211-4B6F-9C1A-55D0F4362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F4967-84E1-47BF-B448-5ADEB09D5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Epic Games Known for making popular games like Gears of War and Paragon</a:t>
            </a:r>
          </a:p>
          <a:p>
            <a:r>
              <a:rPr lang="en-US" dirty="0"/>
              <a:t>Save the World </a:t>
            </a:r>
            <a:r>
              <a:rPr lang="en-US" dirty="0" err="1"/>
              <a:t>PvE</a:t>
            </a:r>
            <a:r>
              <a:rPr lang="en-US" dirty="0"/>
              <a:t> Tower Defense style</a:t>
            </a:r>
          </a:p>
          <a:p>
            <a:r>
              <a:rPr lang="en-US" dirty="0"/>
              <a:t>Battle Royale 100 player survival</a:t>
            </a:r>
          </a:p>
          <a:p>
            <a:endParaRPr lang="en-US" dirty="0"/>
          </a:p>
          <a:p>
            <a:r>
              <a:rPr lang="en-US" dirty="0"/>
              <a:t>Specs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dirty="0"/>
              <a:t>Minimum					Recommended	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Processor Core: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 i3 2.4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Ghz</a:t>
            </a: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Memory: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 4 GB RAM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Video Card: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 Intel HD 4000</a:t>
            </a:r>
            <a:b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-Basically a potato can run this b</a:t>
            </a:r>
            <a:endParaRPr lang="en-US" alt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AA814A5-C2F1-4524-A2A7-6E1DC071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039" y="5199530"/>
            <a:ext cx="214994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Processor Core: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i5 2.8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Ghz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Memory: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8 GB RAM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Video Card: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Nvidia GTX 660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757DA1-A6B7-49AB-AD64-6CE9A746CB8E}"/>
              </a:ext>
            </a:extLst>
          </p:cNvPr>
          <p:cNvSpPr txBox="1"/>
          <p:nvPr/>
        </p:nvSpPr>
        <p:spPr>
          <a:xfrm>
            <a:off x="7776594" y="3429000"/>
            <a:ext cx="2139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Its literally free it does not cost anything</a:t>
            </a:r>
          </a:p>
          <a:p>
            <a:r>
              <a:rPr lang="en-US" dirty="0" err="1"/>
              <a:t>PogChamp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7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9C6F-CB01-422D-BD29-348788A7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785A2-8442-4778-A002-4C37E75B4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44" y="2273416"/>
            <a:ext cx="8825659" cy="3746383"/>
          </a:xfrm>
        </p:spPr>
        <p:txBody>
          <a:bodyPr/>
          <a:lstStyle/>
          <a:p>
            <a:r>
              <a:rPr lang="en-US" dirty="0"/>
              <a:t>Save the World a storm knocks 98% of the Population and spawns zombies</a:t>
            </a:r>
          </a:p>
          <a:p>
            <a:pPr lvl="1"/>
            <a:r>
              <a:rPr lang="en-US" dirty="0"/>
              <a:t>You craft more powerful weapon with materials you harvest as you progress through the map</a:t>
            </a:r>
          </a:p>
          <a:p>
            <a:pPr lvl="1"/>
            <a:r>
              <a:rPr lang="en-US" dirty="0"/>
              <a:t>Player’s Role Defend against  waves of zombies</a:t>
            </a:r>
          </a:p>
          <a:p>
            <a:pPr lvl="1"/>
            <a:endParaRPr lang="en-US" dirty="0"/>
          </a:p>
          <a:p>
            <a:r>
              <a:rPr lang="en-US" dirty="0"/>
              <a:t>Battle Royale</a:t>
            </a:r>
          </a:p>
          <a:p>
            <a:pPr lvl="1"/>
            <a:r>
              <a:rPr lang="en-US" dirty="0"/>
              <a:t>Players parachute into a large map and most avoid </a:t>
            </a:r>
            <a:br>
              <a:rPr lang="en-US" dirty="0"/>
            </a:br>
            <a:r>
              <a:rPr lang="en-US" dirty="0"/>
              <a:t>the storm and defeat other players until there is one player</a:t>
            </a:r>
            <a:br>
              <a:rPr lang="en-US" dirty="0"/>
            </a:br>
            <a:r>
              <a:rPr lang="en-US" dirty="0"/>
              <a:t>or team left standing</a:t>
            </a:r>
          </a:p>
        </p:txBody>
      </p:sp>
      <p:pic>
        <p:nvPicPr>
          <p:cNvPr id="3074" name="Picture 2" descr="Image result for save the world gameplay">
            <a:extLst>
              <a:ext uri="{FF2B5EF4-FFF2-40B4-BE49-F238E27FC236}">
                <a16:creationId xmlns:a16="http://schemas.microsoft.com/office/drawing/2014/main" id="{AB9FE6DA-48D3-455D-8A00-197B6CF64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046" y="3492062"/>
            <a:ext cx="4503954" cy="253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42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3E221-ECE7-47E9-812D-1D2DA4C8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5B7D-0071-4A52-A2EA-03AC6E3A0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</a:t>
            </a:r>
          </a:p>
          <a:p>
            <a:pPr lvl="1"/>
            <a:r>
              <a:rPr lang="en-US" dirty="0"/>
              <a:t>You can build literally anywhere, very exciting to be the last survivor or try to win for your team</a:t>
            </a:r>
          </a:p>
          <a:p>
            <a:pPr lvl="1"/>
            <a:r>
              <a:rPr lang="en-US" dirty="0"/>
              <a:t>Very high skill gap with building</a:t>
            </a:r>
          </a:p>
          <a:p>
            <a:pPr lvl="2"/>
            <a:r>
              <a:rPr lang="en-US" dirty="0"/>
              <a:t>With a lot of low skill shenanigans like shotguns</a:t>
            </a:r>
          </a:p>
          <a:p>
            <a:r>
              <a:rPr lang="en-US" dirty="0"/>
              <a:t>Not fun</a:t>
            </a:r>
          </a:p>
          <a:p>
            <a:pPr lvl="1"/>
            <a:r>
              <a:rPr lang="en-US" dirty="0"/>
              <a:t>Lag server can’t handle many players in small area</a:t>
            </a:r>
          </a:p>
          <a:p>
            <a:pPr lvl="1"/>
            <a:r>
              <a:rPr lang="en-US" dirty="0"/>
              <a:t>Add too many items instead of balancing the ones in the game </a:t>
            </a:r>
          </a:p>
        </p:txBody>
      </p:sp>
    </p:spTree>
    <p:extLst>
      <p:ext uri="{BB962C8B-B14F-4D97-AF65-F5344CB8AC3E}">
        <p14:creationId xmlns:p14="http://schemas.microsoft.com/office/powerpoint/2010/main" val="336443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3E221-ECE7-47E9-812D-1D2DA4C8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Review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5B7D-0071-4A52-A2EA-03AC6E3A0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Competitors</a:t>
            </a:r>
          </a:p>
          <a:p>
            <a:pPr lvl="1"/>
            <a:r>
              <a:rPr lang="en-US" dirty="0"/>
              <a:t>Player Unknown Battle Grounds, PUBG</a:t>
            </a:r>
          </a:p>
          <a:p>
            <a:pPr lvl="1"/>
            <a:r>
              <a:rPr lang="en-US" dirty="0"/>
              <a:t>The dead meme known as H1Z1</a:t>
            </a:r>
          </a:p>
          <a:p>
            <a:pPr lvl="2"/>
            <a:r>
              <a:rPr lang="en-US" dirty="0"/>
              <a:t>Black ops 4 is going to have a battle royal mode also</a:t>
            </a:r>
          </a:p>
          <a:p>
            <a:r>
              <a:rPr lang="en-US" dirty="0"/>
              <a:t>For better or for worse</a:t>
            </a:r>
          </a:p>
          <a:p>
            <a:pPr lvl="1"/>
            <a:r>
              <a:rPr lang="en-US" dirty="0"/>
              <a:t>Almost all weapons are </a:t>
            </a:r>
            <a:r>
              <a:rPr lang="en-US" dirty="0" err="1"/>
              <a:t>hitscan</a:t>
            </a:r>
            <a:r>
              <a:rPr lang="en-US" dirty="0"/>
              <a:t> besides sniper rifles</a:t>
            </a:r>
          </a:p>
          <a:p>
            <a:pPr lvl="1"/>
            <a:r>
              <a:rPr lang="en-US" dirty="0"/>
              <a:t>Bloom mechanic meaning crosshair gets larger as you shoot randomize </a:t>
            </a:r>
          </a:p>
          <a:p>
            <a:pPr lvl="1"/>
            <a:r>
              <a:rPr lang="en-US" dirty="0"/>
              <a:t>PUBG uses realistic mechanics like bullet drop and recoil </a:t>
            </a:r>
          </a:p>
        </p:txBody>
      </p:sp>
    </p:spTree>
    <p:extLst>
      <p:ext uri="{BB962C8B-B14F-4D97-AF65-F5344CB8AC3E}">
        <p14:creationId xmlns:p14="http://schemas.microsoft.com/office/powerpoint/2010/main" val="6527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3E221-ECE7-47E9-812D-1D2DA4C8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Review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5B7D-0071-4A52-A2EA-03AC6E3A0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 Gap</a:t>
            </a:r>
          </a:p>
          <a:p>
            <a:pPr lvl="1"/>
            <a:r>
              <a:rPr lang="en-US" dirty="0"/>
              <a:t>Players are able to build structures in order to provide cover and game a positional advantage over players</a:t>
            </a:r>
          </a:p>
          <a:p>
            <a:r>
              <a:rPr lang="en-US" dirty="0"/>
              <a:t>Appropriate Audience All gamers</a:t>
            </a:r>
          </a:p>
          <a:p>
            <a:pPr lvl="1"/>
            <a:r>
              <a:rPr lang="en-US" dirty="0"/>
              <a:t>Uses cartoony graphics to make it appealing to everyone</a:t>
            </a:r>
          </a:p>
          <a:p>
            <a:pPr lvl="1"/>
            <a:r>
              <a:rPr lang="en-US" dirty="0"/>
              <a:t>Some people consider it a children’s game due to the graphics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2C38E6-3803-4C50-9F9B-663EC13498A5}"/>
              </a:ext>
            </a:extLst>
          </p:cNvPr>
          <p:cNvSpPr txBox="1">
            <a:spLocks/>
          </p:cNvSpPr>
          <p:nvPr/>
        </p:nvSpPr>
        <p:spPr>
          <a:xfrm>
            <a:off x="1154954" y="4857969"/>
            <a:ext cx="8825659" cy="174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Design Mistakes</a:t>
            </a:r>
          </a:p>
          <a:p>
            <a:pPr lvl="1"/>
            <a:r>
              <a:rPr lang="en-US" dirty="0"/>
              <a:t>Balancing issues with new items that are added</a:t>
            </a:r>
            <a:br>
              <a:rPr lang="en-US" dirty="0"/>
            </a:br>
            <a:r>
              <a:rPr lang="en-US" dirty="0"/>
              <a:t>-Aka pro 90 and double barrel shotgun</a:t>
            </a:r>
          </a:p>
          <a:p>
            <a:pPr lvl="1"/>
            <a:r>
              <a:rPr lang="en-US" dirty="0"/>
              <a:t>Nerfing the skill gap by lowering the effectiveness of building</a:t>
            </a:r>
          </a:p>
        </p:txBody>
      </p:sp>
    </p:spTree>
    <p:extLst>
      <p:ext uri="{BB962C8B-B14F-4D97-AF65-F5344CB8AC3E}">
        <p14:creationId xmlns:p14="http://schemas.microsoft.com/office/powerpoint/2010/main" val="402834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3E221-ECE7-47E9-812D-1D2DA4C8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5B7D-0071-4A52-A2EA-03AC6E3A0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Strengths and Weakness</a:t>
            </a:r>
          </a:p>
          <a:p>
            <a:pPr lvl="1"/>
            <a:r>
              <a:rPr lang="en-US" dirty="0"/>
              <a:t>Very fun and addicting Battle Royale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Its free and available on every platform </a:t>
            </a:r>
            <a:br>
              <a:rPr lang="en-US" dirty="0"/>
            </a:br>
            <a:r>
              <a:rPr lang="en-US" dirty="0"/>
              <a:t>of course its worth purchasing </a:t>
            </a:r>
          </a:p>
          <a:p>
            <a:r>
              <a:rPr lang="en-US" dirty="0"/>
              <a:t>Improvements</a:t>
            </a:r>
          </a:p>
          <a:p>
            <a:pPr lvl="1"/>
            <a:r>
              <a:rPr lang="en-US" dirty="0"/>
              <a:t> Making the Save the World side of the game better and supporting a more competitive playstyle</a:t>
            </a:r>
          </a:p>
        </p:txBody>
      </p:sp>
    </p:spTree>
    <p:extLst>
      <p:ext uri="{BB962C8B-B14F-4D97-AF65-F5344CB8AC3E}">
        <p14:creationId xmlns:p14="http://schemas.microsoft.com/office/powerpoint/2010/main" val="873164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560</TotalTime>
  <Words>295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PowerPoint Presentation</vt:lpstr>
      <vt:lpstr>Basic info</vt:lpstr>
      <vt:lpstr>Game Summary</vt:lpstr>
      <vt:lpstr>Game Review</vt:lpstr>
      <vt:lpstr>Game Review Cont.</vt:lpstr>
      <vt:lpstr>Game Review Cont.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Delson Christian</dc:creator>
  <cp:lastModifiedBy>Delson Christian</cp:lastModifiedBy>
  <cp:revision>26</cp:revision>
  <dcterms:created xsi:type="dcterms:W3CDTF">2018-09-15T07:28:18Z</dcterms:created>
  <dcterms:modified xsi:type="dcterms:W3CDTF">2018-09-19T19:57:50Z</dcterms:modified>
</cp:coreProperties>
</file>