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E20144-440B-429A-9DE0-8930E504BA6D}" v="6741" dt="2018-09-18T22:39:35.3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9" d="100"/>
          <a:sy n="69" d="100"/>
        </p:scale>
        <p:origin x="6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jon brown" userId="8199e2435b7c58b3" providerId="LiveId" clId="{B1E20144-440B-429A-9DE0-8930E504BA6D}"/>
    <pc:docChg chg="undo redo custSel mod addSld delSld modSld sldOrd">
      <pc:chgData name="dujon brown" userId="8199e2435b7c58b3" providerId="LiveId" clId="{B1E20144-440B-429A-9DE0-8930E504BA6D}" dt="2018-09-18T22:39:35.387" v="6739" actId="20577"/>
      <pc:docMkLst>
        <pc:docMk/>
      </pc:docMkLst>
      <pc:sldChg chg="modSp">
        <pc:chgData name="dujon brown" userId="8199e2435b7c58b3" providerId="LiveId" clId="{B1E20144-440B-429A-9DE0-8930E504BA6D}" dt="2018-09-07T16:34:27.928" v="231" actId="20577"/>
        <pc:sldMkLst>
          <pc:docMk/>
          <pc:sldMk cId="95189357" sldId="256"/>
        </pc:sldMkLst>
        <pc:spChg chg="mod">
          <ac:chgData name="dujon brown" userId="8199e2435b7c58b3" providerId="LiveId" clId="{B1E20144-440B-429A-9DE0-8930E504BA6D}" dt="2018-09-07T16:34:27.928" v="231" actId="20577"/>
          <ac:spMkLst>
            <pc:docMk/>
            <pc:sldMk cId="95189357" sldId="256"/>
            <ac:spMk id="3" creationId="{64B58D01-4DED-4448-8BC8-E7F6E4A9B672}"/>
          </ac:spMkLst>
        </pc:spChg>
      </pc:sldChg>
      <pc:sldChg chg="addSp delSp modSp">
        <pc:chgData name="dujon brown" userId="8199e2435b7c58b3" providerId="LiveId" clId="{B1E20144-440B-429A-9DE0-8930E504BA6D}" dt="2018-09-17T01:28:52.865" v="6386" actId="20577"/>
        <pc:sldMkLst>
          <pc:docMk/>
          <pc:sldMk cId="3573714678" sldId="257"/>
        </pc:sldMkLst>
        <pc:spChg chg="mod">
          <ac:chgData name="dujon brown" userId="8199e2435b7c58b3" providerId="LiveId" clId="{B1E20144-440B-429A-9DE0-8930E504BA6D}" dt="2018-09-17T01:28:52.865" v="6386" actId="20577"/>
          <ac:spMkLst>
            <pc:docMk/>
            <pc:sldMk cId="3573714678" sldId="257"/>
            <ac:spMk id="3" creationId="{63DA0E35-B1C5-4AE3-82DD-36C52C8D7B85}"/>
          </ac:spMkLst>
        </pc:spChg>
        <pc:spChg chg="add del mod">
          <ac:chgData name="dujon brown" userId="8199e2435b7c58b3" providerId="LiveId" clId="{B1E20144-440B-429A-9DE0-8930E504BA6D}" dt="2018-09-07T00:38:48.742" v="206"/>
          <ac:spMkLst>
            <pc:docMk/>
            <pc:sldMk cId="3573714678" sldId="257"/>
            <ac:spMk id="4" creationId="{80DA1F31-9075-4744-B818-BD0F886D88E5}"/>
          </ac:spMkLst>
        </pc:spChg>
        <pc:spChg chg="add mod">
          <ac:chgData name="dujon brown" userId="8199e2435b7c58b3" providerId="LiveId" clId="{B1E20144-440B-429A-9DE0-8930E504BA6D}" dt="2018-09-07T17:55:07.568" v="791" actId="1076"/>
          <ac:spMkLst>
            <pc:docMk/>
            <pc:sldMk cId="3573714678" sldId="257"/>
            <ac:spMk id="5" creationId="{0990FD42-794E-4779-A125-8EEE1DF3DDBD}"/>
          </ac:spMkLst>
        </pc:spChg>
        <pc:picChg chg="mod">
          <ac:chgData name="dujon brown" userId="8199e2435b7c58b3" providerId="LiveId" clId="{B1E20144-440B-429A-9DE0-8930E504BA6D}" dt="2018-09-07T00:35:22.529" v="124" actId="1076"/>
          <ac:picMkLst>
            <pc:docMk/>
            <pc:sldMk cId="3573714678" sldId="257"/>
            <ac:picMk id="2050" creationId="{F17E8E96-D411-442B-B8A0-419A55C665DE}"/>
          </ac:picMkLst>
        </pc:picChg>
      </pc:sldChg>
      <pc:sldChg chg="addSp modSp add ord">
        <pc:chgData name="dujon brown" userId="8199e2435b7c58b3" providerId="LiveId" clId="{B1E20144-440B-429A-9DE0-8930E504BA6D}" dt="2018-09-07T18:15:02.244" v="857"/>
        <pc:sldMkLst>
          <pc:docMk/>
          <pc:sldMk cId="3540177397" sldId="258"/>
        </pc:sldMkLst>
        <pc:spChg chg="mod">
          <ac:chgData name="dujon brown" userId="8199e2435b7c58b3" providerId="LiveId" clId="{B1E20144-440B-429A-9DE0-8930E504BA6D}" dt="2018-09-07T17:41:52.444" v="736" actId="20577"/>
          <ac:spMkLst>
            <pc:docMk/>
            <pc:sldMk cId="3540177397" sldId="258"/>
            <ac:spMk id="2" creationId="{D21CDEDA-BF9F-48EE-8897-E35BB700E21C}"/>
          </ac:spMkLst>
        </pc:spChg>
        <pc:spChg chg="mod">
          <ac:chgData name="dujon brown" userId="8199e2435b7c58b3" providerId="LiveId" clId="{B1E20144-440B-429A-9DE0-8930E504BA6D}" dt="2018-09-07T17:33:34.480" v="726" actId="20577"/>
          <ac:spMkLst>
            <pc:docMk/>
            <pc:sldMk cId="3540177397" sldId="258"/>
            <ac:spMk id="3" creationId="{9CC88E92-D017-4626-8DBD-0EF7828F3CDD}"/>
          </ac:spMkLst>
        </pc:spChg>
        <pc:picChg chg="add mod ord">
          <ac:chgData name="dujon brown" userId="8199e2435b7c58b3" providerId="LiveId" clId="{B1E20144-440B-429A-9DE0-8930E504BA6D}" dt="2018-09-07T17:28:05.196" v="273" actId="1440"/>
          <ac:picMkLst>
            <pc:docMk/>
            <pc:sldMk cId="3540177397" sldId="258"/>
            <ac:picMk id="5122" creationId="{A29D4CB6-4D6C-4D66-8A65-7FCAEFDDE0CD}"/>
          </ac:picMkLst>
        </pc:picChg>
      </pc:sldChg>
      <pc:sldChg chg="addSp delSp modSp add mod ord setBg setClrOvrMap">
        <pc:chgData name="dujon brown" userId="8199e2435b7c58b3" providerId="LiveId" clId="{B1E20144-440B-429A-9DE0-8930E504BA6D}" dt="2018-09-10T20:22:22.321" v="1557" actId="20577"/>
        <pc:sldMkLst>
          <pc:docMk/>
          <pc:sldMk cId="1772180806" sldId="259"/>
        </pc:sldMkLst>
        <pc:spChg chg="mod">
          <ac:chgData name="dujon brown" userId="8199e2435b7c58b3" providerId="LiveId" clId="{B1E20144-440B-429A-9DE0-8930E504BA6D}" dt="2018-09-08T17:46:22.719" v="1267" actId="20577"/>
          <ac:spMkLst>
            <pc:docMk/>
            <pc:sldMk cId="1772180806" sldId="259"/>
            <ac:spMk id="2" creationId="{62DE7D15-7AA5-4895-B410-D50B44295A34}"/>
          </ac:spMkLst>
        </pc:spChg>
        <pc:spChg chg="mod">
          <ac:chgData name="dujon brown" userId="8199e2435b7c58b3" providerId="LiveId" clId="{B1E20144-440B-429A-9DE0-8930E504BA6D}" dt="2018-09-10T20:22:22.321" v="1557" actId="20577"/>
          <ac:spMkLst>
            <pc:docMk/>
            <pc:sldMk cId="1772180806" sldId="259"/>
            <ac:spMk id="3" creationId="{9622DD82-9B0A-48AD-B1FC-9886F5C1AC38}"/>
          </ac:spMkLst>
        </pc:spChg>
        <pc:spChg chg="add del">
          <ac:chgData name="dujon brown" userId="8199e2435b7c58b3" providerId="LiveId" clId="{B1E20144-440B-429A-9DE0-8930E504BA6D}" dt="2018-09-08T17:12:17.281" v="1078" actId="26606"/>
          <ac:spMkLst>
            <pc:docMk/>
            <pc:sldMk cId="1772180806" sldId="259"/>
            <ac:spMk id="71" creationId="{4F74D28C-3268-4E35-8EE1-D92CB4A85A7D}"/>
          </ac:spMkLst>
        </pc:spChg>
        <pc:spChg chg="add del">
          <ac:chgData name="dujon brown" userId="8199e2435b7c58b3" providerId="LiveId" clId="{B1E20144-440B-429A-9DE0-8930E504BA6D}" dt="2018-09-08T17:15:12.601" v="1101" actId="26606"/>
          <ac:spMkLst>
            <pc:docMk/>
            <pc:sldMk cId="1772180806" sldId="259"/>
            <ac:spMk id="76" creationId="{F56F5174-31D9-4DBB-AAB7-A1FD7BDB1352}"/>
          </ac:spMkLst>
        </pc:spChg>
        <pc:spChg chg="add del">
          <ac:chgData name="dujon brown" userId="8199e2435b7c58b3" providerId="LiveId" clId="{B1E20144-440B-429A-9DE0-8930E504BA6D}" dt="2018-09-08T17:15:12.601" v="1101" actId="26606"/>
          <ac:spMkLst>
            <pc:docMk/>
            <pc:sldMk cId="1772180806" sldId="259"/>
            <ac:spMk id="80" creationId="{F9A95BEE-6BB1-4A28-A8E6-A34B2E42EF87}"/>
          </ac:spMkLst>
        </pc:spChg>
        <pc:spChg chg="add del">
          <ac:chgData name="dujon brown" userId="8199e2435b7c58b3" providerId="LiveId" clId="{B1E20144-440B-429A-9DE0-8930E504BA6D}" dt="2018-09-08T17:12:29.362" v="1080" actId="26606"/>
          <ac:spMkLst>
            <pc:docMk/>
            <pc:sldMk cId="1772180806" sldId="259"/>
            <ac:spMk id="6148" creationId="{3CD9DF72-87A3-404E-A828-84CBF11A8303}"/>
          </ac:spMkLst>
        </pc:spChg>
        <pc:spChg chg="add del">
          <ac:chgData name="dujon brown" userId="8199e2435b7c58b3" providerId="LiveId" clId="{B1E20144-440B-429A-9DE0-8930E504BA6D}" dt="2018-09-08T17:15:26.921" v="1112" actId="26606"/>
          <ac:spMkLst>
            <pc:docMk/>
            <pc:sldMk cId="1772180806" sldId="259"/>
            <ac:spMk id="6150" creationId="{A4206507-76F5-4316-AAF5-4EAFEE5EBDE2}"/>
          </ac:spMkLst>
        </pc:spChg>
        <pc:spChg chg="add del">
          <ac:chgData name="dujon brown" userId="8199e2435b7c58b3" providerId="LiveId" clId="{B1E20144-440B-429A-9DE0-8930E504BA6D}" dt="2018-09-08T17:15:26.921" v="1112" actId="26606"/>
          <ac:spMkLst>
            <pc:docMk/>
            <pc:sldMk cId="1772180806" sldId="259"/>
            <ac:spMk id="6151" creationId="{03BC2B61-D77E-45AB-8722-15BC6A718A37}"/>
          </ac:spMkLst>
        </pc:spChg>
        <pc:spChg chg="add del">
          <ac:chgData name="dujon brown" userId="8199e2435b7c58b3" providerId="LiveId" clId="{B1E20144-440B-429A-9DE0-8930E504BA6D}" dt="2018-09-08T17:15:19.185" v="1103" actId="26606"/>
          <ac:spMkLst>
            <pc:docMk/>
            <pc:sldMk cId="1772180806" sldId="259"/>
            <ac:spMk id="6153" creationId="{9228552E-C8B1-4A80-8448-0787CE0FC704}"/>
          </ac:spMkLst>
        </pc:spChg>
        <pc:spChg chg="add del">
          <ac:chgData name="dujon brown" userId="8199e2435b7c58b3" providerId="LiveId" clId="{B1E20144-440B-429A-9DE0-8930E504BA6D}" dt="2018-09-08T17:15:21.053" v="1105" actId="26606"/>
          <ac:spMkLst>
            <pc:docMk/>
            <pc:sldMk cId="1772180806" sldId="259"/>
            <ac:spMk id="6155" creationId="{C5E6CFF1-2F42-4E10-9A97-F116F46F53FE}"/>
          </ac:spMkLst>
        </pc:spChg>
        <pc:spChg chg="add del">
          <ac:chgData name="dujon brown" userId="8199e2435b7c58b3" providerId="LiveId" clId="{B1E20144-440B-429A-9DE0-8930E504BA6D}" dt="2018-09-08T17:15:22.631" v="1107" actId="26606"/>
          <ac:spMkLst>
            <pc:docMk/>
            <pc:sldMk cId="1772180806" sldId="259"/>
            <ac:spMk id="6158" creationId="{A9D6EEA4-51EF-4796-BE5B-F3EB11F23ED7}"/>
          </ac:spMkLst>
        </pc:spChg>
        <pc:spChg chg="add del">
          <ac:chgData name="dujon brown" userId="8199e2435b7c58b3" providerId="LiveId" clId="{B1E20144-440B-429A-9DE0-8930E504BA6D}" dt="2018-09-08T17:15:23.741" v="1109" actId="26606"/>
          <ac:spMkLst>
            <pc:docMk/>
            <pc:sldMk cId="1772180806" sldId="259"/>
            <ac:spMk id="6160" creationId="{4F74D28C-3268-4E35-8EE1-D92CB4A85A7D}"/>
          </ac:spMkLst>
        </pc:spChg>
        <pc:spChg chg="add del">
          <ac:chgData name="dujon brown" userId="8199e2435b7c58b3" providerId="LiveId" clId="{B1E20144-440B-429A-9DE0-8930E504BA6D}" dt="2018-09-08T17:15:26.902" v="1111" actId="26606"/>
          <ac:spMkLst>
            <pc:docMk/>
            <pc:sldMk cId="1772180806" sldId="259"/>
            <ac:spMk id="6162" creationId="{3CD9DF72-87A3-404E-A828-84CBF11A8303}"/>
          </ac:spMkLst>
        </pc:spChg>
        <pc:spChg chg="add">
          <ac:chgData name="dujon brown" userId="8199e2435b7c58b3" providerId="LiveId" clId="{B1E20144-440B-429A-9DE0-8930E504BA6D}" dt="2018-09-08T17:15:26.921" v="1112" actId="26606"/>
          <ac:spMkLst>
            <pc:docMk/>
            <pc:sldMk cId="1772180806" sldId="259"/>
            <ac:spMk id="6165" creationId="{A4206507-76F5-4316-AAF5-4EAFEE5EBDE2}"/>
          </ac:spMkLst>
        </pc:spChg>
        <pc:spChg chg="add">
          <ac:chgData name="dujon brown" userId="8199e2435b7c58b3" providerId="LiveId" clId="{B1E20144-440B-429A-9DE0-8930E504BA6D}" dt="2018-09-08T17:15:26.921" v="1112" actId="26606"/>
          <ac:spMkLst>
            <pc:docMk/>
            <pc:sldMk cId="1772180806" sldId="259"/>
            <ac:spMk id="6166" creationId="{03BC2B61-D77E-45AB-8722-15BC6A718A37}"/>
          </ac:spMkLst>
        </pc:spChg>
        <pc:picChg chg="add del">
          <ac:chgData name="dujon brown" userId="8199e2435b7c58b3" providerId="LiveId" clId="{B1E20144-440B-429A-9DE0-8930E504BA6D}" dt="2018-09-08T17:15:12.601" v="1101" actId="26606"/>
          <ac:picMkLst>
            <pc:docMk/>
            <pc:sldMk cId="1772180806" sldId="259"/>
            <ac:picMk id="78" creationId="{AE113210-7872-481A-ADE6-3A05CCAF5EB2}"/>
          </ac:picMkLst>
        </pc:picChg>
        <pc:picChg chg="add del mod ord">
          <ac:chgData name="dujon brown" userId="8199e2435b7c58b3" providerId="LiveId" clId="{B1E20144-440B-429A-9DE0-8930E504BA6D}" dt="2018-09-08T17:15:23.741" v="1109" actId="26606"/>
          <ac:picMkLst>
            <pc:docMk/>
            <pc:sldMk cId="1772180806" sldId="259"/>
            <ac:picMk id="6146" creationId="{5484A5DB-F6E4-42F6-9CAC-8F6EE4B5C754}"/>
          </ac:picMkLst>
        </pc:picChg>
        <pc:cxnChg chg="add del">
          <ac:chgData name="dujon brown" userId="8199e2435b7c58b3" providerId="LiveId" clId="{B1E20144-440B-429A-9DE0-8930E504BA6D}" dt="2018-09-08T17:12:29.362" v="1080" actId="26606"/>
          <ac:cxnSpMkLst>
            <pc:docMk/>
            <pc:sldMk cId="1772180806" sldId="259"/>
            <ac:cxnSpMk id="73" creationId="{20E3A342-4D61-4E3F-AF90-1AB42AEB96CC}"/>
          </ac:cxnSpMkLst>
        </pc:cxnChg>
        <pc:cxnChg chg="add del">
          <ac:chgData name="dujon brown" userId="8199e2435b7c58b3" providerId="LiveId" clId="{B1E20144-440B-429A-9DE0-8930E504BA6D}" dt="2018-09-08T17:15:21.053" v="1105" actId="26606"/>
          <ac:cxnSpMkLst>
            <pc:docMk/>
            <pc:sldMk cId="1772180806" sldId="259"/>
            <ac:cxnSpMk id="6156" creationId="{96A8629B-8289-498B-939B-1CA0C106182C}"/>
          </ac:cxnSpMkLst>
        </pc:cxnChg>
        <pc:cxnChg chg="add del">
          <ac:chgData name="dujon brown" userId="8199e2435b7c58b3" providerId="LiveId" clId="{B1E20144-440B-429A-9DE0-8930E504BA6D}" dt="2018-09-08T17:15:26.902" v="1111" actId="26606"/>
          <ac:cxnSpMkLst>
            <pc:docMk/>
            <pc:sldMk cId="1772180806" sldId="259"/>
            <ac:cxnSpMk id="6163" creationId="{20E3A342-4D61-4E3F-AF90-1AB42AEB96CC}"/>
          </ac:cxnSpMkLst>
        </pc:cxnChg>
      </pc:sldChg>
      <pc:sldChg chg="addSp delSp modSp add mod setBg setClrOvrMap">
        <pc:chgData name="dujon brown" userId="8199e2435b7c58b3" providerId="LiveId" clId="{B1E20144-440B-429A-9DE0-8930E504BA6D}" dt="2018-09-10T21:12:07.999" v="2227" actId="20577"/>
        <pc:sldMkLst>
          <pc:docMk/>
          <pc:sldMk cId="1823368215" sldId="260"/>
        </pc:sldMkLst>
        <pc:spChg chg="mod">
          <ac:chgData name="dujon brown" userId="8199e2435b7c58b3" providerId="LiveId" clId="{B1E20144-440B-429A-9DE0-8930E504BA6D}" dt="2018-09-10T21:03:59.424" v="1878" actId="26606"/>
          <ac:spMkLst>
            <pc:docMk/>
            <pc:sldMk cId="1823368215" sldId="260"/>
            <ac:spMk id="2" creationId="{92AD1F15-D34C-470C-8807-3B000F0E05B2}"/>
          </ac:spMkLst>
        </pc:spChg>
        <pc:spChg chg="mod">
          <ac:chgData name="dujon brown" userId="8199e2435b7c58b3" providerId="LiveId" clId="{B1E20144-440B-429A-9DE0-8930E504BA6D}" dt="2018-09-10T21:12:07.999" v="2227" actId="20577"/>
          <ac:spMkLst>
            <pc:docMk/>
            <pc:sldMk cId="1823368215" sldId="260"/>
            <ac:spMk id="3" creationId="{BE62D63F-C951-4828-A2B0-AD3FD85538D1}"/>
          </ac:spMkLst>
        </pc:spChg>
        <pc:spChg chg="add del">
          <ac:chgData name="dujon brown" userId="8199e2435b7c58b3" providerId="LiveId" clId="{B1E20144-440B-429A-9DE0-8930E504BA6D}" dt="2018-09-10T21:03:59.424" v="1878" actId="26606"/>
          <ac:spMkLst>
            <pc:docMk/>
            <pc:sldMk cId="1823368215" sldId="260"/>
            <ac:spMk id="73" creationId="{9228552E-C8B1-4A80-8448-0787CE0FC704}"/>
          </ac:spMkLst>
        </pc:spChg>
        <pc:spChg chg="add">
          <ac:chgData name="dujon brown" userId="8199e2435b7c58b3" providerId="LiveId" clId="{B1E20144-440B-429A-9DE0-8930E504BA6D}" dt="2018-09-10T21:03:59.424" v="1878" actId="26606"/>
          <ac:spMkLst>
            <pc:docMk/>
            <pc:sldMk cId="1823368215" sldId="260"/>
            <ac:spMk id="74" creationId="{9228552E-C8B1-4A80-8448-0787CE0FC704}"/>
          </ac:spMkLst>
        </pc:spChg>
        <pc:picChg chg="add del mod ord">
          <ac:chgData name="dujon brown" userId="8199e2435b7c58b3" providerId="LiveId" clId="{B1E20144-440B-429A-9DE0-8930E504BA6D}" dt="2018-09-10T20:37:50.839" v="1577" actId="478"/>
          <ac:picMkLst>
            <pc:docMk/>
            <pc:sldMk cId="1823368215" sldId="260"/>
            <ac:picMk id="7170" creationId="{EBCF2DAA-C668-47A0-A531-A470406DBF47}"/>
          </ac:picMkLst>
        </pc:picChg>
        <pc:picChg chg="add mod ord">
          <ac:chgData name="dujon brown" userId="8199e2435b7c58b3" providerId="LiveId" clId="{B1E20144-440B-429A-9DE0-8930E504BA6D}" dt="2018-09-10T20:39:57.848" v="1579" actId="26606"/>
          <ac:picMkLst>
            <pc:docMk/>
            <pc:sldMk cId="1823368215" sldId="260"/>
            <ac:picMk id="7172" creationId="{8413A594-5606-42A9-9701-5F8724411BAF}"/>
          </ac:picMkLst>
        </pc:picChg>
      </pc:sldChg>
      <pc:sldChg chg="addSp delSp modSp add mod setBg setClrOvrMap">
        <pc:chgData name="dujon brown" userId="8199e2435b7c58b3" providerId="LiveId" clId="{B1E20144-440B-429A-9DE0-8930E504BA6D}" dt="2018-09-12T20:48:10.272" v="2817" actId="20577"/>
        <pc:sldMkLst>
          <pc:docMk/>
          <pc:sldMk cId="410526491" sldId="261"/>
        </pc:sldMkLst>
        <pc:spChg chg="mod">
          <ac:chgData name="dujon brown" userId="8199e2435b7c58b3" providerId="LiveId" clId="{B1E20144-440B-429A-9DE0-8930E504BA6D}" dt="2018-09-12T20:19:02.683" v="2324" actId="26606"/>
          <ac:spMkLst>
            <pc:docMk/>
            <pc:sldMk cId="410526491" sldId="261"/>
            <ac:spMk id="2" creationId="{5C4DA16B-82D2-4A45-A580-BD7C272379AC}"/>
          </ac:spMkLst>
        </pc:spChg>
        <pc:spChg chg="mod">
          <ac:chgData name="dujon brown" userId="8199e2435b7c58b3" providerId="LiveId" clId="{B1E20144-440B-429A-9DE0-8930E504BA6D}" dt="2018-09-12T20:48:10.272" v="2817" actId="20577"/>
          <ac:spMkLst>
            <pc:docMk/>
            <pc:sldMk cId="410526491" sldId="261"/>
            <ac:spMk id="3" creationId="{16D0F474-56A9-4949-B812-C48E8B8D5C19}"/>
          </ac:spMkLst>
        </pc:spChg>
        <pc:spChg chg="add del">
          <ac:chgData name="dujon brown" userId="8199e2435b7c58b3" providerId="LiveId" clId="{B1E20144-440B-429A-9DE0-8930E504BA6D}" dt="2018-09-10T21:20:13.495" v="2253"/>
          <ac:spMkLst>
            <pc:docMk/>
            <pc:sldMk cId="410526491" sldId="261"/>
            <ac:spMk id="4" creationId="{8C18A6FE-EA98-4EFC-98B8-B1537533C9E4}"/>
          </ac:spMkLst>
        </pc:spChg>
        <pc:spChg chg="add del">
          <ac:chgData name="dujon brown" userId="8199e2435b7c58b3" providerId="LiveId" clId="{B1E20144-440B-429A-9DE0-8930E504BA6D}" dt="2018-09-10T21:21:25.493" v="2256" actId="26606"/>
          <ac:spMkLst>
            <pc:docMk/>
            <pc:sldMk cId="410526491" sldId="261"/>
            <ac:spMk id="73" creationId="{9228552E-C8B1-4A80-8448-0787CE0FC704}"/>
          </ac:spMkLst>
        </pc:spChg>
        <pc:spChg chg="add del">
          <ac:chgData name="dujon brown" userId="8199e2435b7c58b3" providerId="LiveId" clId="{B1E20144-440B-429A-9DE0-8930E504BA6D}" dt="2018-09-10T21:21:43.385" v="2260" actId="26606"/>
          <ac:spMkLst>
            <pc:docMk/>
            <pc:sldMk cId="410526491" sldId="261"/>
            <ac:spMk id="75" creationId="{03BC2B61-D77E-45AB-8722-15BC6A718A37}"/>
          </ac:spMkLst>
        </pc:spChg>
        <pc:spChg chg="add del">
          <ac:chgData name="dujon brown" userId="8199e2435b7c58b3" providerId="LiveId" clId="{B1E20144-440B-429A-9DE0-8930E504BA6D}" dt="2018-09-12T20:18:47.208" v="2322" actId="26606"/>
          <ac:spMkLst>
            <pc:docMk/>
            <pc:sldMk cId="410526491" sldId="261"/>
            <ac:spMk id="77" creationId="{87CC2527-562A-4F69-B487-4371E5B243E7}"/>
          </ac:spMkLst>
        </pc:spChg>
        <pc:spChg chg="add">
          <ac:chgData name="dujon brown" userId="8199e2435b7c58b3" providerId="LiveId" clId="{B1E20144-440B-429A-9DE0-8930E504BA6D}" dt="2018-09-12T20:19:02.683" v="2324" actId="26606"/>
          <ac:spMkLst>
            <pc:docMk/>
            <pc:sldMk cId="410526491" sldId="261"/>
            <ac:spMk id="84" creationId="{9228552E-C8B1-4A80-8448-0787CE0FC704}"/>
          </ac:spMkLst>
        </pc:spChg>
        <pc:spChg chg="add del">
          <ac:chgData name="dujon brown" userId="8199e2435b7c58b3" providerId="LiveId" clId="{B1E20144-440B-429A-9DE0-8930E504BA6D}" dt="2018-09-10T21:21:43.385" v="2260" actId="26606"/>
          <ac:spMkLst>
            <pc:docMk/>
            <pc:sldMk cId="410526491" sldId="261"/>
            <ac:spMk id="8198" creationId="{A4206507-76F5-4316-AAF5-4EAFEE5EBDE2}"/>
          </ac:spMkLst>
        </pc:spChg>
        <pc:spChg chg="add del">
          <ac:chgData name="dujon brown" userId="8199e2435b7c58b3" providerId="LiveId" clId="{B1E20144-440B-429A-9DE0-8930E504BA6D}" dt="2018-09-12T20:14:46.026" v="2279" actId="26606"/>
          <ac:spMkLst>
            <pc:docMk/>
            <pc:sldMk cId="410526491" sldId="261"/>
            <ac:spMk id="8199" creationId="{C5E6CFF1-2F42-4E10-9A97-F116F46F53FE}"/>
          </ac:spMkLst>
        </pc:spChg>
        <pc:spChg chg="add del">
          <ac:chgData name="dujon brown" userId="8199e2435b7c58b3" providerId="LiveId" clId="{B1E20144-440B-429A-9DE0-8930E504BA6D}" dt="2018-09-12T20:18:43.440" v="2317" actId="26606"/>
          <ac:spMkLst>
            <pc:docMk/>
            <pc:sldMk cId="410526491" sldId="261"/>
            <ac:spMk id="8201" creationId="{71B2258F-86CA-4D4D-8270-BC05FCDEBFB3}"/>
          </ac:spMkLst>
        </pc:spChg>
        <pc:spChg chg="add del">
          <ac:chgData name="dujon brown" userId="8199e2435b7c58b3" providerId="LiveId" clId="{B1E20144-440B-429A-9DE0-8930E504BA6D}" dt="2018-09-12T20:18:45.640" v="2319" actId="26606"/>
          <ac:spMkLst>
            <pc:docMk/>
            <pc:sldMk cId="410526491" sldId="261"/>
            <ac:spMk id="8203" creationId="{87CC2527-562A-4F69-B487-4371E5B243E7}"/>
          </ac:spMkLst>
        </pc:spChg>
        <pc:spChg chg="add del">
          <ac:chgData name="dujon brown" userId="8199e2435b7c58b3" providerId="LiveId" clId="{B1E20144-440B-429A-9DE0-8930E504BA6D}" dt="2018-09-12T20:19:02.683" v="2324" actId="26606"/>
          <ac:spMkLst>
            <pc:docMk/>
            <pc:sldMk cId="410526491" sldId="261"/>
            <ac:spMk id="8207" creationId="{71B2258F-86CA-4D4D-8270-BC05FCDEBFB3}"/>
          </ac:spMkLst>
        </pc:spChg>
        <pc:picChg chg="add mod ord">
          <ac:chgData name="dujon brown" userId="8199e2435b7c58b3" providerId="LiveId" clId="{B1E20144-440B-429A-9DE0-8930E504BA6D}" dt="2018-09-12T20:19:02.683" v="2324" actId="26606"/>
          <ac:picMkLst>
            <pc:docMk/>
            <pc:sldMk cId="410526491" sldId="261"/>
            <ac:picMk id="8196" creationId="{47EFC187-A91F-41A7-BD9B-7959EF99C0A5}"/>
          </ac:picMkLst>
        </pc:picChg>
        <pc:cxnChg chg="add del">
          <ac:chgData name="dujon brown" userId="8199e2435b7c58b3" providerId="LiveId" clId="{B1E20144-440B-429A-9DE0-8930E504BA6D}" dt="2018-09-12T20:18:47.208" v="2322" actId="26606"/>
          <ac:cxnSpMkLst>
            <pc:docMk/>
            <pc:sldMk cId="410526491" sldId="261"/>
            <ac:cxnSpMk id="79" creationId="{BCDAEC91-5BCE-4B55-9CC0-43EF94CB734B}"/>
          </ac:cxnSpMkLst>
        </pc:cxnChg>
        <pc:cxnChg chg="add del">
          <ac:chgData name="dujon brown" userId="8199e2435b7c58b3" providerId="LiveId" clId="{B1E20144-440B-429A-9DE0-8930E504BA6D}" dt="2018-09-12T20:18:34.878" v="2315" actId="26606"/>
          <ac:cxnSpMkLst>
            <pc:docMk/>
            <pc:sldMk cId="410526491" sldId="261"/>
            <ac:cxnSpMk id="137" creationId="{E126E481-B945-4179-BD79-05E96E9B29E1}"/>
          </ac:cxnSpMkLst>
        </pc:cxnChg>
        <pc:cxnChg chg="add del">
          <ac:chgData name="dujon brown" userId="8199e2435b7c58b3" providerId="LiveId" clId="{B1E20144-440B-429A-9DE0-8930E504BA6D}" dt="2018-09-12T20:18:45.640" v="2319" actId="26606"/>
          <ac:cxnSpMkLst>
            <pc:docMk/>
            <pc:sldMk cId="410526491" sldId="261"/>
            <ac:cxnSpMk id="139" creationId="{BCDAEC91-5BCE-4B55-9CC0-43EF94CB734B}"/>
          </ac:cxnSpMkLst>
        </pc:cxnChg>
        <pc:cxnChg chg="add del">
          <ac:chgData name="dujon brown" userId="8199e2435b7c58b3" providerId="LiveId" clId="{B1E20144-440B-429A-9DE0-8930E504BA6D}" dt="2018-09-12T20:14:46.026" v="2279" actId="26606"/>
          <ac:cxnSpMkLst>
            <pc:docMk/>
            <pc:sldMk cId="410526491" sldId="261"/>
            <ac:cxnSpMk id="8200" creationId="{67182200-4859-4C8D-BCBB-55B245C28BA3}"/>
          </ac:cxnSpMkLst>
        </pc:cxnChg>
        <pc:cxnChg chg="add del">
          <ac:chgData name="dujon brown" userId="8199e2435b7c58b3" providerId="LiveId" clId="{B1E20144-440B-429A-9DE0-8930E504BA6D}" dt="2018-09-12T20:18:47.126" v="2321" actId="26606"/>
          <ac:cxnSpMkLst>
            <pc:docMk/>
            <pc:sldMk cId="410526491" sldId="261"/>
            <ac:cxnSpMk id="8205" creationId="{E126E481-B945-4179-BD79-05E96E9B29E1}"/>
          </ac:cxnSpMkLst>
        </pc:cxnChg>
      </pc:sldChg>
      <pc:sldChg chg="addSp delSp modSp add mod setBg setClrOvrMap">
        <pc:chgData name="dujon brown" userId="8199e2435b7c58b3" providerId="LiveId" clId="{B1E20144-440B-429A-9DE0-8930E504BA6D}" dt="2018-09-18T22:39:35.387" v="6739" actId="20577"/>
        <pc:sldMkLst>
          <pc:docMk/>
          <pc:sldMk cId="1108391808" sldId="262"/>
        </pc:sldMkLst>
        <pc:spChg chg="mod">
          <ac:chgData name="dujon brown" userId="8199e2435b7c58b3" providerId="LiveId" clId="{B1E20144-440B-429A-9DE0-8930E504BA6D}" dt="2018-09-12T21:07:39.749" v="3004" actId="20577"/>
          <ac:spMkLst>
            <pc:docMk/>
            <pc:sldMk cId="1108391808" sldId="262"/>
            <ac:spMk id="2" creationId="{9B04C7A5-C1E2-423F-9777-D71259FC4619}"/>
          </ac:spMkLst>
        </pc:spChg>
        <pc:spChg chg="mod">
          <ac:chgData name="dujon brown" userId="8199e2435b7c58b3" providerId="LiveId" clId="{B1E20144-440B-429A-9DE0-8930E504BA6D}" dt="2018-09-18T22:39:35.387" v="6739" actId="20577"/>
          <ac:spMkLst>
            <pc:docMk/>
            <pc:sldMk cId="1108391808" sldId="262"/>
            <ac:spMk id="3" creationId="{BB94128D-1812-47EA-8983-A299A7AB58C1}"/>
          </ac:spMkLst>
        </pc:spChg>
        <pc:spChg chg="add">
          <ac:chgData name="dujon brown" userId="8199e2435b7c58b3" providerId="LiveId" clId="{B1E20144-440B-429A-9DE0-8930E504BA6D}" dt="2018-09-12T20:54:45.928" v="2992" actId="26606"/>
          <ac:spMkLst>
            <pc:docMk/>
            <pc:sldMk cId="1108391808" sldId="262"/>
            <ac:spMk id="71" creationId="{9228552E-C8B1-4A80-8448-0787CE0FC704}"/>
          </ac:spMkLst>
        </pc:spChg>
        <pc:picChg chg="add mod">
          <ac:chgData name="dujon brown" userId="8199e2435b7c58b3" providerId="LiveId" clId="{B1E20144-440B-429A-9DE0-8930E504BA6D}" dt="2018-09-18T22:39:19.147" v="6702" actId="14100"/>
          <ac:picMkLst>
            <pc:docMk/>
            <pc:sldMk cId="1108391808" sldId="262"/>
            <ac:picMk id="7" creationId="{370CCC45-8F34-4815-B2FA-BD0107E305E8}"/>
          </ac:picMkLst>
        </pc:picChg>
        <pc:picChg chg="add del mod ord">
          <ac:chgData name="dujon brown" userId="8199e2435b7c58b3" providerId="LiveId" clId="{B1E20144-440B-429A-9DE0-8930E504BA6D}" dt="2018-09-12T22:00:20.769" v="4117"/>
          <ac:picMkLst>
            <pc:docMk/>
            <pc:sldMk cId="1108391808" sldId="262"/>
            <ac:picMk id="9218" creationId="{DB6C49F8-06F7-4113-90FF-F0F508D7137A}"/>
          </ac:picMkLst>
        </pc:picChg>
        <pc:picChg chg="del">
          <ac:chgData name="dujon brown" userId="8199e2435b7c58b3" providerId="LiveId" clId="{B1E20144-440B-429A-9DE0-8930E504BA6D}" dt="2018-09-12T21:09:32.292" v="3217"/>
          <ac:picMkLst>
            <pc:docMk/>
            <pc:sldMk cId="1108391808" sldId="262"/>
            <ac:picMk id="9220" creationId="{FF046990-45E3-4878-B534-4D046E7B1A13}"/>
          </ac:picMkLst>
        </pc:picChg>
      </pc:sldChg>
      <pc:sldChg chg="addSp delSp modSp add mod setBg setClrOvrMap">
        <pc:chgData name="dujon brown" userId="8199e2435b7c58b3" providerId="LiveId" clId="{B1E20144-440B-429A-9DE0-8930E504BA6D}" dt="2018-09-12T22:00:56.050" v="4123"/>
        <pc:sldMkLst>
          <pc:docMk/>
          <pc:sldMk cId="4047164574" sldId="263"/>
        </pc:sldMkLst>
        <pc:spChg chg="mod">
          <ac:chgData name="dujon brown" userId="8199e2435b7c58b3" providerId="LiveId" clId="{B1E20144-440B-429A-9DE0-8930E504BA6D}" dt="2018-09-12T22:00:12.001" v="4116" actId="26606"/>
          <ac:spMkLst>
            <pc:docMk/>
            <pc:sldMk cId="4047164574" sldId="263"/>
            <ac:spMk id="2" creationId="{1A895FA6-0D5F-4728-A81B-247621B4EB7A}"/>
          </ac:spMkLst>
        </pc:spChg>
        <pc:spChg chg="mod">
          <ac:chgData name="dujon brown" userId="8199e2435b7c58b3" providerId="LiveId" clId="{B1E20144-440B-429A-9DE0-8930E504BA6D}" dt="2018-09-12T22:00:12.001" v="4116" actId="26606"/>
          <ac:spMkLst>
            <pc:docMk/>
            <pc:sldMk cId="4047164574" sldId="263"/>
            <ac:spMk id="3" creationId="{A53FEBE9-259C-4F23-80C6-D5B47072BE6D}"/>
          </ac:spMkLst>
        </pc:spChg>
        <pc:spChg chg="add">
          <ac:chgData name="dujon brown" userId="8199e2435b7c58b3" providerId="LiveId" clId="{B1E20144-440B-429A-9DE0-8930E504BA6D}" dt="2018-09-12T22:00:12.001" v="4116" actId="26606"/>
          <ac:spMkLst>
            <pc:docMk/>
            <pc:sldMk cId="4047164574" sldId="263"/>
            <ac:spMk id="71" creationId="{9228552E-C8B1-4A80-8448-0787CE0FC704}"/>
          </ac:spMkLst>
        </pc:spChg>
        <pc:picChg chg="add">
          <ac:chgData name="dujon brown" userId="8199e2435b7c58b3" providerId="LiveId" clId="{B1E20144-440B-429A-9DE0-8930E504BA6D}" dt="2018-09-12T22:00:56.050" v="4123"/>
          <ac:picMkLst>
            <pc:docMk/>
            <pc:sldMk cId="4047164574" sldId="263"/>
            <ac:picMk id="6" creationId="{BC890EC6-D170-4E45-96FB-FA76BEC40AFA}"/>
          </ac:picMkLst>
        </pc:picChg>
        <pc:picChg chg="add del mod ord">
          <ac:chgData name="dujon brown" userId="8199e2435b7c58b3" providerId="LiveId" clId="{B1E20144-440B-429A-9DE0-8930E504BA6D}" dt="2018-09-12T22:00:36.326" v="4120"/>
          <ac:picMkLst>
            <pc:docMk/>
            <pc:sldMk cId="4047164574" sldId="263"/>
            <ac:picMk id="10242" creationId="{9CED8C6F-8748-4DE7-A51C-7B6B7964BF2C}"/>
          </ac:picMkLst>
        </pc:picChg>
      </pc:sldChg>
      <pc:sldChg chg="addSp delSp modSp add mod setBg setClrOvrMap">
        <pc:chgData name="dujon brown" userId="8199e2435b7c58b3" providerId="LiveId" clId="{B1E20144-440B-429A-9DE0-8930E504BA6D}" dt="2018-09-12T22:34:30.402" v="4788" actId="20577"/>
        <pc:sldMkLst>
          <pc:docMk/>
          <pc:sldMk cId="2887310690" sldId="264"/>
        </pc:sldMkLst>
        <pc:spChg chg="mod">
          <ac:chgData name="dujon brown" userId="8199e2435b7c58b3" providerId="LiveId" clId="{B1E20144-440B-429A-9DE0-8930E504BA6D}" dt="2018-09-12T22:34:30.402" v="4788" actId="20577"/>
          <ac:spMkLst>
            <pc:docMk/>
            <pc:sldMk cId="2887310690" sldId="264"/>
            <ac:spMk id="2" creationId="{5A2E44A3-C16D-4E01-97B5-70C11E76DD84}"/>
          </ac:spMkLst>
        </pc:spChg>
        <pc:spChg chg="mod ord">
          <ac:chgData name="dujon brown" userId="8199e2435b7c58b3" providerId="LiveId" clId="{B1E20144-440B-429A-9DE0-8930E504BA6D}" dt="2018-09-12T22:34:24.610" v="4786" actId="26606"/>
          <ac:spMkLst>
            <pc:docMk/>
            <pc:sldMk cId="2887310690" sldId="264"/>
            <ac:spMk id="3" creationId="{7F2A986E-7CA4-4905-ADE9-CC0045F7A1F2}"/>
          </ac:spMkLst>
        </pc:spChg>
        <pc:spChg chg="add del">
          <ac:chgData name="dujon brown" userId="8199e2435b7c58b3" providerId="LiveId" clId="{B1E20144-440B-429A-9DE0-8930E504BA6D}" dt="2018-09-12T22:34:22.842" v="4783" actId="26606"/>
          <ac:spMkLst>
            <pc:docMk/>
            <pc:sldMk cId="2887310690" sldId="264"/>
            <ac:spMk id="71" creationId="{4038CB10-1F5C-4D54-9DF7-12586DE5B007}"/>
          </ac:spMkLst>
        </pc:spChg>
        <pc:spChg chg="add del">
          <ac:chgData name="dujon brown" userId="8199e2435b7c58b3" providerId="LiveId" clId="{B1E20144-440B-429A-9DE0-8930E504BA6D}" dt="2018-09-12T22:34:22.842" v="4783" actId="26606"/>
          <ac:spMkLst>
            <pc:docMk/>
            <pc:sldMk cId="2887310690" sldId="264"/>
            <ac:spMk id="73" creationId="{73ED6512-6858-4552-B699-9A97FE9A4EA2}"/>
          </ac:spMkLst>
        </pc:spChg>
        <pc:spChg chg="add del">
          <ac:chgData name="dujon brown" userId="8199e2435b7c58b3" providerId="LiveId" clId="{B1E20144-440B-429A-9DE0-8930E504BA6D}" dt="2018-09-12T22:34:24.549" v="4785" actId="26606"/>
          <ac:spMkLst>
            <pc:docMk/>
            <pc:sldMk cId="2887310690" sldId="264"/>
            <ac:spMk id="11268" creationId="{86C7B4A1-154A-4DF0-AC46-F88D75A2E0FD}"/>
          </ac:spMkLst>
        </pc:spChg>
        <pc:spChg chg="add">
          <ac:chgData name="dujon brown" userId="8199e2435b7c58b3" providerId="LiveId" clId="{B1E20144-440B-429A-9DE0-8930E504BA6D}" dt="2018-09-12T22:34:24.610" v="4786" actId="26606"/>
          <ac:spMkLst>
            <pc:docMk/>
            <pc:sldMk cId="2887310690" sldId="264"/>
            <ac:spMk id="11270" creationId="{C5E6CFF1-2F42-4E10-9A97-F116F46F53FE}"/>
          </ac:spMkLst>
        </pc:spChg>
        <pc:picChg chg="add del">
          <ac:chgData name="dujon brown" userId="8199e2435b7c58b3" providerId="LiveId" clId="{B1E20144-440B-429A-9DE0-8930E504BA6D}" dt="2018-09-12T22:00:50.590" v="4122"/>
          <ac:picMkLst>
            <pc:docMk/>
            <pc:sldMk cId="2887310690" sldId="264"/>
            <ac:picMk id="4" creationId="{99EBCD0E-FC94-42EC-8272-8EF7B48062D5}"/>
          </ac:picMkLst>
        </pc:picChg>
        <pc:picChg chg="add mod ord">
          <ac:chgData name="dujon brown" userId="8199e2435b7c58b3" providerId="LiveId" clId="{B1E20144-440B-429A-9DE0-8930E504BA6D}" dt="2018-09-12T22:34:24.610" v="4786" actId="26606"/>
          <ac:picMkLst>
            <pc:docMk/>
            <pc:sldMk cId="2887310690" sldId="264"/>
            <ac:picMk id="11266" creationId="{F555F2BB-2C4D-4D11-B8B9-40CA0D6FB44C}"/>
          </ac:picMkLst>
        </pc:picChg>
        <pc:cxnChg chg="add">
          <ac:chgData name="dujon brown" userId="8199e2435b7c58b3" providerId="LiveId" clId="{B1E20144-440B-429A-9DE0-8930E504BA6D}" dt="2018-09-12T22:34:24.610" v="4786" actId="26606"/>
          <ac:cxnSpMkLst>
            <pc:docMk/>
            <pc:sldMk cId="2887310690" sldId="264"/>
            <ac:cxnSpMk id="11271" creationId="{96A8629B-8289-498B-939B-1CA0C106182C}"/>
          </ac:cxnSpMkLst>
        </pc:cxnChg>
      </pc:sldChg>
      <pc:sldChg chg="addSp delSp modSp add mod setBg setClrOvrMap">
        <pc:chgData name="dujon brown" userId="8199e2435b7c58b3" providerId="LiveId" clId="{B1E20144-440B-429A-9DE0-8930E504BA6D}" dt="2018-09-13T15:34:37.222" v="5289" actId="26606"/>
        <pc:sldMkLst>
          <pc:docMk/>
          <pc:sldMk cId="224060169" sldId="265"/>
        </pc:sldMkLst>
        <pc:spChg chg="mod">
          <ac:chgData name="dujon brown" userId="8199e2435b7c58b3" providerId="LiveId" clId="{B1E20144-440B-429A-9DE0-8930E504BA6D}" dt="2018-09-13T15:34:37.222" v="5289" actId="26606"/>
          <ac:spMkLst>
            <pc:docMk/>
            <pc:sldMk cId="224060169" sldId="265"/>
            <ac:spMk id="2" creationId="{12DA1588-C50C-4859-BAA0-A8B858EA2D19}"/>
          </ac:spMkLst>
        </pc:spChg>
        <pc:spChg chg="mod ord">
          <ac:chgData name="dujon brown" userId="8199e2435b7c58b3" providerId="LiveId" clId="{B1E20144-440B-429A-9DE0-8930E504BA6D}" dt="2018-09-13T15:34:37.222" v="5289" actId="26606"/>
          <ac:spMkLst>
            <pc:docMk/>
            <pc:sldMk cId="224060169" sldId="265"/>
            <ac:spMk id="3" creationId="{7C860D57-CBF8-4458-A79B-CF8BDD619D3D}"/>
          </ac:spMkLst>
        </pc:spChg>
        <pc:spChg chg="add del">
          <ac:chgData name="dujon brown" userId="8199e2435b7c58b3" providerId="LiveId" clId="{B1E20144-440B-429A-9DE0-8930E504BA6D}" dt="2018-09-13T15:28:49.011" v="5048" actId="26606"/>
          <ac:spMkLst>
            <pc:docMk/>
            <pc:sldMk cId="224060169" sldId="265"/>
            <ac:spMk id="71" creationId="{C5E6CFF1-2F42-4E10-9A97-F116F46F53FE}"/>
          </ac:spMkLst>
        </pc:spChg>
        <pc:spChg chg="add del">
          <ac:chgData name="dujon brown" userId="8199e2435b7c58b3" providerId="LiveId" clId="{B1E20144-440B-429A-9DE0-8930E504BA6D}" dt="2018-09-13T15:28:54.508" v="5050" actId="26606"/>
          <ac:spMkLst>
            <pc:docMk/>
            <pc:sldMk cId="224060169" sldId="265"/>
            <ac:spMk id="12292" creationId="{A4206507-76F5-4316-AAF5-4EAFEE5EBDE2}"/>
          </ac:spMkLst>
        </pc:spChg>
        <pc:spChg chg="add del">
          <ac:chgData name="dujon brown" userId="8199e2435b7c58b3" providerId="LiveId" clId="{B1E20144-440B-429A-9DE0-8930E504BA6D}" dt="2018-09-13T15:28:54.508" v="5050" actId="26606"/>
          <ac:spMkLst>
            <pc:docMk/>
            <pc:sldMk cId="224060169" sldId="265"/>
            <ac:spMk id="12293" creationId="{03BC2B61-D77E-45AB-8722-15BC6A718A37}"/>
          </ac:spMkLst>
        </pc:spChg>
        <pc:picChg chg="add mod ord">
          <ac:chgData name="dujon brown" userId="8199e2435b7c58b3" providerId="LiveId" clId="{B1E20144-440B-429A-9DE0-8930E504BA6D}" dt="2018-09-13T15:34:37.222" v="5289" actId="26606"/>
          <ac:picMkLst>
            <pc:docMk/>
            <pc:sldMk cId="224060169" sldId="265"/>
            <ac:picMk id="12290" creationId="{D309C76A-8416-47B8-A9E4-93BCE2C39217}"/>
          </ac:picMkLst>
        </pc:picChg>
        <pc:cxnChg chg="add del">
          <ac:chgData name="dujon brown" userId="8199e2435b7c58b3" providerId="LiveId" clId="{B1E20144-440B-429A-9DE0-8930E504BA6D}" dt="2018-09-13T15:28:49.011" v="5048" actId="26606"/>
          <ac:cxnSpMkLst>
            <pc:docMk/>
            <pc:sldMk cId="224060169" sldId="265"/>
            <ac:cxnSpMk id="73" creationId="{96A8629B-8289-498B-939B-1CA0C106182C}"/>
          </ac:cxnSpMkLst>
        </pc:cxnChg>
      </pc:sldChg>
      <pc:sldChg chg="addSp modSp add mod setBg setClrOvrMap">
        <pc:chgData name="dujon brown" userId="8199e2435b7c58b3" providerId="LiveId" clId="{B1E20144-440B-429A-9DE0-8930E504BA6D}" dt="2018-09-13T15:47:55.875" v="5792" actId="20577"/>
        <pc:sldMkLst>
          <pc:docMk/>
          <pc:sldMk cId="2819996610" sldId="266"/>
        </pc:sldMkLst>
        <pc:spChg chg="mod">
          <ac:chgData name="dujon brown" userId="8199e2435b7c58b3" providerId="LiveId" clId="{B1E20144-440B-429A-9DE0-8930E504BA6D}" dt="2018-09-13T15:43:23.313" v="5447" actId="20577"/>
          <ac:spMkLst>
            <pc:docMk/>
            <pc:sldMk cId="2819996610" sldId="266"/>
            <ac:spMk id="2" creationId="{32DFB775-8DA9-4B2B-A36B-BC42F68DD31C}"/>
          </ac:spMkLst>
        </pc:spChg>
        <pc:spChg chg="mod">
          <ac:chgData name="dujon brown" userId="8199e2435b7c58b3" providerId="LiveId" clId="{B1E20144-440B-429A-9DE0-8930E504BA6D}" dt="2018-09-13T15:47:55.875" v="5792" actId="20577"/>
          <ac:spMkLst>
            <pc:docMk/>
            <pc:sldMk cId="2819996610" sldId="266"/>
            <ac:spMk id="3" creationId="{C1DD6968-01D8-40F2-A0FF-A6764EC19DCD}"/>
          </ac:spMkLst>
        </pc:spChg>
        <pc:spChg chg="add">
          <ac:chgData name="dujon brown" userId="8199e2435b7c58b3" providerId="LiveId" clId="{B1E20144-440B-429A-9DE0-8930E504BA6D}" dt="2018-09-13T15:42:43.996" v="5436" actId="26606"/>
          <ac:spMkLst>
            <pc:docMk/>
            <pc:sldMk cId="2819996610" sldId="266"/>
            <ac:spMk id="71" creationId="{9228552E-C8B1-4A80-8448-0787CE0FC704}"/>
          </ac:spMkLst>
        </pc:spChg>
        <pc:picChg chg="add mod ord">
          <ac:chgData name="dujon brown" userId="8199e2435b7c58b3" providerId="LiveId" clId="{B1E20144-440B-429A-9DE0-8930E504BA6D}" dt="2018-09-13T15:42:43.996" v="5436" actId="26606"/>
          <ac:picMkLst>
            <pc:docMk/>
            <pc:sldMk cId="2819996610" sldId="266"/>
            <ac:picMk id="13314" creationId="{EF2918AB-BB3E-4101-B046-21F8B4A74033}"/>
          </ac:picMkLst>
        </pc:picChg>
      </pc:sldChg>
      <pc:sldChg chg="addSp delSp modSp add mod setBg setClrOvrMap">
        <pc:chgData name="dujon brown" userId="8199e2435b7c58b3" providerId="LiveId" clId="{B1E20144-440B-429A-9DE0-8930E504BA6D}" dt="2018-09-18T22:23:15.400" v="6701" actId="313"/>
        <pc:sldMkLst>
          <pc:docMk/>
          <pc:sldMk cId="1948448523" sldId="267"/>
        </pc:sldMkLst>
        <pc:spChg chg="mod">
          <ac:chgData name="dujon brown" userId="8199e2435b7c58b3" providerId="LiveId" clId="{B1E20144-440B-429A-9DE0-8930E504BA6D}" dt="2018-09-13T15:58:44.357" v="6047" actId="26606"/>
          <ac:spMkLst>
            <pc:docMk/>
            <pc:sldMk cId="1948448523" sldId="267"/>
            <ac:spMk id="2" creationId="{CA792833-B3FA-475B-8EA4-B7E6FDF3D3B8}"/>
          </ac:spMkLst>
        </pc:spChg>
        <pc:spChg chg="mod ord">
          <ac:chgData name="dujon brown" userId="8199e2435b7c58b3" providerId="LiveId" clId="{B1E20144-440B-429A-9DE0-8930E504BA6D}" dt="2018-09-18T22:23:15.400" v="6701" actId="313"/>
          <ac:spMkLst>
            <pc:docMk/>
            <pc:sldMk cId="1948448523" sldId="267"/>
            <ac:spMk id="3" creationId="{16B3249C-DAAC-46AB-9B37-8646EDE1D256}"/>
          </ac:spMkLst>
        </pc:spChg>
        <pc:spChg chg="add del">
          <ac:chgData name="dujon brown" userId="8199e2435b7c58b3" providerId="LiveId" clId="{B1E20144-440B-429A-9DE0-8930E504BA6D}" dt="2018-09-13T15:58:44.349" v="6046" actId="26606"/>
          <ac:spMkLst>
            <pc:docMk/>
            <pc:sldMk cId="1948448523" sldId="267"/>
            <ac:spMk id="71" creationId="{9228552E-C8B1-4A80-8448-0787CE0FC704}"/>
          </ac:spMkLst>
        </pc:spChg>
        <pc:picChg chg="add mod ord">
          <ac:chgData name="dujon brown" userId="8199e2435b7c58b3" providerId="LiveId" clId="{B1E20144-440B-429A-9DE0-8930E504BA6D}" dt="2018-09-13T15:58:44.357" v="6047" actId="26606"/>
          <ac:picMkLst>
            <pc:docMk/>
            <pc:sldMk cId="1948448523" sldId="267"/>
            <ac:picMk id="14338" creationId="{6BC48FA9-9E12-4BA9-BB86-7DF3A74225D0}"/>
          </ac:picMkLst>
        </pc:picChg>
      </pc:sldChg>
      <pc:sldChg chg="addSp modSp add mod setBg setClrOvrMap">
        <pc:chgData name="dujon brown" userId="8199e2435b7c58b3" providerId="LiveId" clId="{B1E20144-440B-429A-9DE0-8930E504BA6D}" dt="2018-09-13T16:03:35.145" v="6312" actId="26606"/>
        <pc:sldMkLst>
          <pc:docMk/>
          <pc:sldMk cId="3005500541" sldId="268"/>
        </pc:sldMkLst>
        <pc:spChg chg="mod">
          <ac:chgData name="dujon brown" userId="8199e2435b7c58b3" providerId="LiveId" clId="{B1E20144-440B-429A-9DE0-8930E504BA6D}" dt="2018-09-13T16:03:35.145" v="6312" actId="26606"/>
          <ac:spMkLst>
            <pc:docMk/>
            <pc:sldMk cId="3005500541" sldId="268"/>
            <ac:spMk id="2" creationId="{89D5E4CD-CBE5-464D-8BE4-23AA28E874BF}"/>
          </ac:spMkLst>
        </pc:spChg>
        <pc:spChg chg="mod ord">
          <ac:chgData name="dujon brown" userId="8199e2435b7c58b3" providerId="LiveId" clId="{B1E20144-440B-429A-9DE0-8930E504BA6D}" dt="2018-09-13T16:03:35.145" v="6312" actId="26606"/>
          <ac:spMkLst>
            <pc:docMk/>
            <pc:sldMk cId="3005500541" sldId="268"/>
            <ac:spMk id="3" creationId="{23EB4C4F-6229-48C1-95D1-747E4AD1F73A}"/>
          </ac:spMkLst>
        </pc:spChg>
        <pc:spChg chg="add">
          <ac:chgData name="dujon brown" userId="8199e2435b7c58b3" providerId="LiveId" clId="{B1E20144-440B-429A-9DE0-8930E504BA6D}" dt="2018-09-13T16:03:35.145" v="6312" actId="26606"/>
          <ac:spMkLst>
            <pc:docMk/>
            <pc:sldMk cId="3005500541" sldId="268"/>
            <ac:spMk id="71" creationId="{9228552E-C8B1-4A80-8448-0787CE0FC704}"/>
          </ac:spMkLst>
        </pc:spChg>
        <pc:picChg chg="add mod ord">
          <ac:chgData name="dujon brown" userId="8199e2435b7c58b3" providerId="LiveId" clId="{B1E20144-440B-429A-9DE0-8930E504BA6D}" dt="2018-09-13T16:03:35.145" v="6312" actId="26606"/>
          <ac:picMkLst>
            <pc:docMk/>
            <pc:sldMk cId="3005500541" sldId="268"/>
            <ac:picMk id="15362" creationId="{29BD0164-F4F2-48CA-AF9B-1C72313B9FC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99A10-ED19-426B-BB48-3C747B6627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B6D106-393D-4A69-AB9F-70EF1343EB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0AB0BB-090F-42EA-AB5F-C1E681F3098C}"/>
              </a:ext>
            </a:extLst>
          </p:cNvPr>
          <p:cNvSpPr>
            <a:spLocks noGrp="1"/>
          </p:cNvSpPr>
          <p:nvPr>
            <p:ph type="dt" sz="half" idx="10"/>
          </p:nvPr>
        </p:nvSpPr>
        <p:spPr/>
        <p:txBody>
          <a:bodyPr/>
          <a:lstStyle/>
          <a:p>
            <a:fld id="{4CD52697-D62E-4E33-B69D-F71A3F9CA96F}" type="datetimeFigureOut">
              <a:rPr lang="en-US" smtClean="0"/>
              <a:t>9/18/2018</a:t>
            </a:fld>
            <a:endParaRPr lang="en-US"/>
          </a:p>
        </p:txBody>
      </p:sp>
      <p:sp>
        <p:nvSpPr>
          <p:cNvPr id="5" name="Footer Placeholder 4">
            <a:extLst>
              <a:ext uri="{FF2B5EF4-FFF2-40B4-BE49-F238E27FC236}">
                <a16:creationId xmlns:a16="http://schemas.microsoft.com/office/drawing/2014/main" id="{63B7140F-13EB-4031-BEB4-F1B2D88F3B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9BEC3-6B03-4E08-BD81-47CF833740DB}"/>
              </a:ext>
            </a:extLst>
          </p:cNvPr>
          <p:cNvSpPr>
            <a:spLocks noGrp="1"/>
          </p:cNvSpPr>
          <p:nvPr>
            <p:ph type="sldNum" sz="quarter" idx="12"/>
          </p:nvPr>
        </p:nvSpPr>
        <p:spPr/>
        <p:txBody>
          <a:bodyPr/>
          <a:lstStyle/>
          <a:p>
            <a:fld id="{D14CC38A-8CFC-457F-AF8C-0BBD4135B1AA}" type="slidenum">
              <a:rPr lang="en-US" smtClean="0"/>
              <a:t>‹#›</a:t>
            </a:fld>
            <a:endParaRPr lang="en-US"/>
          </a:p>
        </p:txBody>
      </p:sp>
    </p:spTree>
    <p:extLst>
      <p:ext uri="{BB962C8B-B14F-4D97-AF65-F5344CB8AC3E}">
        <p14:creationId xmlns:p14="http://schemas.microsoft.com/office/powerpoint/2010/main" val="1809375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626DA-295E-4D1B-A275-EAF08BAEE1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D91AB6-413C-477E-B382-EF7D5B17C66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D35B5D-2C6B-4165-A7D6-0A241495DDCB}"/>
              </a:ext>
            </a:extLst>
          </p:cNvPr>
          <p:cNvSpPr>
            <a:spLocks noGrp="1"/>
          </p:cNvSpPr>
          <p:nvPr>
            <p:ph type="dt" sz="half" idx="10"/>
          </p:nvPr>
        </p:nvSpPr>
        <p:spPr/>
        <p:txBody>
          <a:bodyPr/>
          <a:lstStyle/>
          <a:p>
            <a:fld id="{4CD52697-D62E-4E33-B69D-F71A3F9CA96F}" type="datetimeFigureOut">
              <a:rPr lang="en-US" smtClean="0"/>
              <a:t>9/18/2018</a:t>
            </a:fld>
            <a:endParaRPr lang="en-US"/>
          </a:p>
        </p:txBody>
      </p:sp>
      <p:sp>
        <p:nvSpPr>
          <p:cNvPr id="5" name="Footer Placeholder 4">
            <a:extLst>
              <a:ext uri="{FF2B5EF4-FFF2-40B4-BE49-F238E27FC236}">
                <a16:creationId xmlns:a16="http://schemas.microsoft.com/office/drawing/2014/main" id="{5D416433-540E-475F-9636-AAE6F6EC1B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291236-241D-48DC-92C3-76383E6F63E1}"/>
              </a:ext>
            </a:extLst>
          </p:cNvPr>
          <p:cNvSpPr>
            <a:spLocks noGrp="1"/>
          </p:cNvSpPr>
          <p:nvPr>
            <p:ph type="sldNum" sz="quarter" idx="12"/>
          </p:nvPr>
        </p:nvSpPr>
        <p:spPr/>
        <p:txBody>
          <a:bodyPr/>
          <a:lstStyle/>
          <a:p>
            <a:fld id="{D14CC38A-8CFC-457F-AF8C-0BBD4135B1AA}" type="slidenum">
              <a:rPr lang="en-US" smtClean="0"/>
              <a:t>‹#›</a:t>
            </a:fld>
            <a:endParaRPr lang="en-US"/>
          </a:p>
        </p:txBody>
      </p:sp>
    </p:spTree>
    <p:extLst>
      <p:ext uri="{BB962C8B-B14F-4D97-AF65-F5344CB8AC3E}">
        <p14:creationId xmlns:p14="http://schemas.microsoft.com/office/powerpoint/2010/main" val="2280227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F18611-B8E2-460B-A926-43FFCEA031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089C0E-B08F-4702-87F4-3C14BA77C6A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29D81F-EFDE-4F22-89B1-9EB03A066372}"/>
              </a:ext>
            </a:extLst>
          </p:cNvPr>
          <p:cNvSpPr>
            <a:spLocks noGrp="1"/>
          </p:cNvSpPr>
          <p:nvPr>
            <p:ph type="dt" sz="half" idx="10"/>
          </p:nvPr>
        </p:nvSpPr>
        <p:spPr/>
        <p:txBody>
          <a:bodyPr/>
          <a:lstStyle/>
          <a:p>
            <a:fld id="{4CD52697-D62E-4E33-B69D-F71A3F9CA96F}" type="datetimeFigureOut">
              <a:rPr lang="en-US" smtClean="0"/>
              <a:t>9/18/2018</a:t>
            </a:fld>
            <a:endParaRPr lang="en-US"/>
          </a:p>
        </p:txBody>
      </p:sp>
      <p:sp>
        <p:nvSpPr>
          <p:cNvPr id="5" name="Footer Placeholder 4">
            <a:extLst>
              <a:ext uri="{FF2B5EF4-FFF2-40B4-BE49-F238E27FC236}">
                <a16:creationId xmlns:a16="http://schemas.microsoft.com/office/drawing/2014/main" id="{2F25025C-2936-45F5-92AC-2DFF847550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BF1A12-7393-420E-B21E-C9CE7FF404C1}"/>
              </a:ext>
            </a:extLst>
          </p:cNvPr>
          <p:cNvSpPr>
            <a:spLocks noGrp="1"/>
          </p:cNvSpPr>
          <p:nvPr>
            <p:ph type="sldNum" sz="quarter" idx="12"/>
          </p:nvPr>
        </p:nvSpPr>
        <p:spPr/>
        <p:txBody>
          <a:bodyPr/>
          <a:lstStyle/>
          <a:p>
            <a:fld id="{D14CC38A-8CFC-457F-AF8C-0BBD4135B1AA}" type="slidenum">
              <a:rPr lang="en-US" smtClean="0"/>
              <a:t>‹#›</a:t>
            </a:fld>
            <a:endParaRPr lang="en-US"/>
          </a:p>
        </p:txBody>
      </p:sp>
    </p:spTree>
    <p:extLst>
      <p:ext uri="{BB962C8B-B14F-4D97-AF65-F5344CB8AC3E}">
        <p14:creationId xmlns:p14="http://schemas.microsoft.com/office/powerpoint/2010/main" val="1252748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D50E-26BF-4669-A5A9-ECC5FFDB32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37F8BB-1BD1-4695-9E18-A9AD7198C23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4D32CE-FB5C-4EE0-B6A7-8B55FF2ABD21}"/>
              </a:ext>
            </a:extLst>
          </p:cNvPr>
          <p:cNvSpPr>
            <a:spLocks noGrp="1"/>
          </p:cNvSpPr>
          <p:nvPr>
            <p:ph type="dt" sz="half" idx="10"/>
          </p:nvPr>
        </p:nvSpPr>
        <p:spPr/>
        <p:txBody>
          <a:bodyPr/>
          <a:lstStyle/>
          <a:p>
            <a:fld id="{4CD52697-D62E-4E33-B69D-F71A3F9CA96F}" type="datetimeFigureOut">
              <a:rPr lang="en-US" smtClean="0"/>
              <a:t>9/18/2018</a:t>
            </a:fld>
            <a:endParaRPr lang="en-US"/>
          </a:p>
        </p:txBody>
      </p:sp>
      <p:sp>
        <p:nvSpPr>
          <p:cNvPr id="5" name="Footer Placeholder 4">
            <a:extLst>
              <a:ext uri="{FF2B5EF4-FFF2-40B4-BE49-F238E27FC236}">
                <a16:creationId xmlns:a16="http://schemas.microsoft.com/office/drawing/2014/main" id="{BC938984-9880-45A8-A059-DC91A21D0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45B612-1F52-434F-A22F-D6495B595A2E}"/>
              </a:ext>
            </a:extLst>
          </p:cNvPr>
          <p:cNvSpPr>
            <a:spLocks noGrp="1"/>
          </p:cNvSpPr>
          <p:nvPr>
            <p:ph type="sldNum" sz="quarter" idx="12"/>
          </p:nvPr>
        </p:nvSpPr>
        <p:spPr/>
        <p:txBody>
          <a:bodyPr/>
          <a:lstStyle/>
          <a:p>
            <a:fld id="{D14CC38A-8CFC-457F-AF8C-0BBD4135B1AA}" type="slidenum">
              <a:rPr lang="en-US" smtClean="0"/>
              <a:t>‹#›</a:t>
            </a:fld>
            <a:endParaRPr lang="en-US"/>
          </a:p>
        </p:txBody>
      </p:sp>
    </p:spTree>
    <p:extLst>
      <p:ext uri="{BB962C8B-B14F-4D97-AF65-F5344CB8AC3E}">
        <p14:creationId xmlns:p14="http://schemas.microsoft.com/office/powerpoint/2010/main" val="3932348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5B222-4661-486A-84DB-68E3F787C8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EFED8A-42C5-4397-A897-856F783E6F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38F8793-261D-470F-AD60-0AE0853DA078}"/>
              </a:ext>
            </a:extLst>
          </p:cNvPr>
          <p:cNvSpPr>
            <a:spLocks noGrp="1"/>
          </p:cNvSpPr>
          <p:nvPr>
            <p:ph type="dt" sz="half" idx="10"/>
          </p:nvPr>
        </p:nvSpPr>
        <p:spPr/>
        <p:txBody>
          <a:bodyPr/>
          <a:lstStyle/>
          <a:p>
            <a:fld id="{4CD52697-D62E-4E33-B69D-F71A3F9CA96F}" type="datetimeFigureOut">
              <a:rPr lang="en-US" smtClean="0"/>
              <a:t>9/18/2018</a:t>
            </a:fld>
            <a:endParaRPr lang="en-US"/>
          </a:p>
        </p:txBody>
      </p:sp>
      <p:sp>
        <p:nvSpPr>
          <p:cNvPr id="5" name="Footer Placeholder 4">
            <a:extLst>
              <a:ext uri="{FF2B5EF4-FFF2-40B4-BE49-F238E27FC236}">
                <a16:creationId xmlns:a16="http://schemas.microsoft.com/office/drawing/2014/main" id="{A478DB47-10A2-4793-BB94-2E2CFE9801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9FBB9-1BAA-4FDD-92CA-0B8B67BBD628}"/>
              </a:ext>
            </a:extLst>
          </p:cNvPr>
          <p:cNvSpPr>
            <a:spLocks noGrp="1"/>
          </p:cNvSpPr>
          <p:nvPr>
            <p:ph type="sldNum" sz="quarter" idx="12"/>
          </p:nvPr>
        </p:nvSpPr>
        <p:spPr/>
        <p:txBody>
          <a:bodyPr/>
          <a:lstStyle/>
          <a:p>
            <a:fld id="{D14CC38A-8CFC-457F-AF8C-0BBD4135B1AA}" type="slidenum">
              <a:rPr lang="en-US" smtClean="0"/>
              <a:t>‹#›</a:t>
            </a:fld>
            <a:endParaRPr lang="en-US"/>
          </a:p>
        </p:txBody>
      </p:sp>
    </p:spTree>
    <p:extLst>
      <p:ext uri="{BB962C8B-B14F-4D97-AF65-F5344CB8AC3E}">
        <p14:creationId xmlns:p14="http://schemas.microsoft.com/office/powerpoint/2010/main" val="3070162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25CA7-6377-4721-8D60-EF2B2AB594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9800A9-0C8D-4557-AD0E-1CB37A52BAD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B678A5-C8BD-45B2-B2AF-57E1D31DFF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BB2ED1-A6D7-4763-8E9B-F32759ED2046}"/>
              </a:ext>
            </a:extLst>
          </p:cNvPr>
          <p:cNvSpPr>
            <a:spLocks noGrp="1"/>
          </p:cNvSpPr>
          <p:nvPr>
            <p:ph type="dt" sz="half" idx="10"/>
          </p:nvPr>
        </p:nvSpPr>
        <p:spPr/>
        <p:txBody>
          <a:bodyPr/>
          <a:lstStyle/>
          <a:p>
            <a:fld id="{4CD52697-D62E-4E33-B69D-F71A3F9CA96F}" type="datetimeFigureOut">
              <a:rPr lang="en-US" smtClean="0"/>
              <a:t>9/18/2018</a:t>
            </a:fld>
            <a:endParaRPr lang="en-US"/>
          </a:p>
        </p:txBody>
      </p:sp>
      <p:sp>
        <p:nvSpPr>
          <p:cNvPr id="6" name="Footer Placeholder 5">
            <a:extLst>
              <a:ext uri="{FF2B5EF4-FFF2-40B4-BE49-F238E27FC236}">
                <a16:creationId xmlns:a16="http://schemas.microsoft.com/office/drawing/2014/main" id="{A3D70690-E2FD-4C97-84B8-79A646DBDD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1E519E-4D7E-4F33-BCE2-73A5FB8DB407}"/>
              </a:ext>
            </a:extLst>
          </p:cNvPr>
          <p:cNvSpPr>
            <a:spLocks noGrp="1"/>
          </p:cNvSpPr>
          <p:nvPr>
            <p:ph type="sldNum" sz="quarter" idx="12"/>
          </p:nvPr>
        </p:nvSpPr>
        <p:spPr/>
        <p:txBody>
          <a:bodyPr/>
          <a:lstStyle/>
          <a:p>
            <a:fld id="{D14CC38A-8CFC-457F-AF8C-0BBD4135B1AA}" type="slidenum">
              <a:rPr lang="en-US" smtClean="0"/>
              <a:t>‹#›</a:t>
            </a:fld>
            <a:endParaRPr lang="en-US"/>
          </a:p>
        </p:txBody>
      </p:sp>
    </p:spTree>
    <p:extLst>
      <p:ext uri="{BB962C8B-B14F-4D97-AF65-F5344CB8AC3E}">
        <p14:creationId xmlns:p14="http://schemas.microsoft.com/office/powerpoint/2010/main" val="1968287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7920-4BFC-484A-9424-CF63410665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850AF5-B030-4325-AB6D-11A5E22B9B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903260-21FD-4357-ABB9-9E46736759D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DF704C-6685-415F-91D6-FB73ED9473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E3486EA-B17E-402B-A8A8-DA56AADA03D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77F776-ACC0-4E96-91EC-556F289F0FFF}"/>
              </a:ext>
            </a:extLst>
          </p:cNvPr>
          <p:cNvSpPr>
            <a:spLocks noGrp="1"/>
          </p:cNvSpPr>
          <p:nvPr>
            <p:ph type="dt" sz="half" idx="10"/>
          </p:nvPr>
        </p:nvSpPr>
        <p:spPr/>
        <p:txBody>
          <a:bodyPr/>
          <a:lstStyle/>
          <a:p>
            <a:fld id="{4CD52697-D62E-4E33-B69D-F71A3F9CA96F}" type="datetimeFigureOut">
              <a:rPr lang="en-US" smtClean="0"/>
              <a:t>9/18/2018</a:t>
            </a:fld>
            <a:endParaRPr lang="en-US"/>
          </a:p>
        </p:txBody>
      </p:sp>
      <p:sp>
        <p:nvSpPr>
          <p:cNvPr id="8" name="Footer Placeholder 7">
            <a:extLst>
              <a:ext uri="{FF2B5EF4-FFF2-40B4-BE49-F238E27FC236}">
                <a16:creationId xmlns:a16="http://schemas.microsoft.com/office/drawing/2014/main" id="{152F2782-B16F-4D63-AA04-199A5C9849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A269E0-07C5-43AC-A89F-810E80CB713D}"/>
              </a:ext>
            </a:extLst>
          </p:cNvPr>
          <p:cNvSpPr>
            <a:spLocks noGrp="1"/>
          </p:cNvSpPr>
          <p:nvPr>
            <p:ph type="sldNum" sz="quarter" idx="12"/>
          </p:nvPr>
        </p:nvSpPr>
        <p:spPr/>
        <p:txBody>
          <a:bodyPr/>
          <a:lstStyle/>
          <a:p>
            <a:fld id="{D14CC38A-8CFC-457F-AF8C-0BBD4135B1AA}" type="slidenum">
              <a:rPr lang="en-US" smtClean="0"/>
              <a:t>‹#›</a:t>
            </a:fld>
            <a:endParaRPr lang="en-US"/>
          </a:p>
        </p:txBody>
      </p:sp>
    </p:spTree>
    <p:extLst>
      <p:ext uri="{BB962C8B-B14F-4D97-AF65-F5344CB8AC3E}">
        <p14:creationId xmlns:p14="http://schemas.microsoft.com/office/powerpoint/2010/main" val="2644449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DC23C-7AA4-4961-8B2F-110F0393B7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572A64-B768-46CE-8876-FA6122D3A263}"/>
              </a:ext>
            </a:extLst>
          </p:cNvPr>
          <p:cNvSpPr>
            <a:spLocks noGrp="1"/>
          </p:cNvSpPr>
          <p:nvPr>
            <p:ph type="dt" sz="half" idx="10"/>
          </p:nvPr>
        </p:nvSpPr>
        <p:spPr/>
        <p:txBody>
          <a:bodyPr/>
          <a:lstStyle/>
          <a:p>
            <a:fld id="{4CD52697-D62E-4E33-B69D-F71A3F9CA96F}" type="datetimeFigureOut">
              <a:rPr lang="en-US" smtClean="0"/>
              <a:t>9/18/2018</a:t>
            </a:fld>
            <a:endParaRPr lang="en-US"/>
          </a:p>
        </p:txBody>
      </p:sp>
      <p:sp>
        <p:nvSpPr>
          <p:cNvPr id="4" name="Footer Placeholder 3">
            <a:extLst>
              <a:ext uri="{FF2B5EF4-FFF2-40B4-BE49-F238E27FC236}">
                <a16:creationId xmlns:a16="http://schemas.microsoft.com/office/drawing/2014/main" id="{79473E28-86B2-41E3-B043-ECA6974DC0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7FD4FC-2CE3-4E1F-B78B-B35310D48B9D}"/>
              </a:ext>
            </a:extLst>
          </p:cNvPr>
          <p:cNvSpPr>
            <a:spLocks noGrp="1"/>
          </p:cNvSpPr>
          <p:nvPr>
            <p:ph type="sldNum" sz="quarter" idx="12"/>
          </p:nvPr>
        </p:nvSpPr>
        <p:spPr/>
        <p:txBody>
          <a:bodyPr/>
          <a:lstStyle/>
          <a:p>
            <a:fld id="{D14CC38A-8CFC-457F-AF8C-0BBD4135B1AA}" type="slidenum">
              <a:rPr lang="en-US" smtClean="0"/>
              <a:t>‹#›</a:t>
            </a:fld>
            <a:endParaRPr lang="en-US"/>
          </a:p>
        </p:txBody>
      </p:sp>
    </p:spTree>
    <p:extLst>
      <p:ext uri="{BB962C8B-B14F-4D97-AF65-F5344CB8AC3E}">
        <p14:creationId xmlns:p14="http://schemas.microsoft.com/office/powerpoint/2010/main" val="8756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EA0DBC-0FB1-4240-8CFC-158E398C50DD}"/>
              </a:ext>
            </a:extLst>
          </p:cNvPr>
          <p:cNvSpPr>
            <a:spLocks noGrp="1"/>
          </p:cNvSpPr>
          <p:nvPr>
            <p:ph type="dt" sz="half" idx="10"/>
          </p:nvPr>
        </p:nvSpPr>
        <p:spPr/>
        <p:txBody>
          <a:bodyPr/>
          <a:lstStyle/>
          <a:p>
            <a:fld id="{4CD52697-D62E-4E33-B69D-F71A3F9CA96F}" type="datetimeFigureOut">
              <a:rPr lang="en-US" smtClean="0"/>
              <a:t>9/18/2018</a:t>
            </a:fld>
            <a:endParaRPr lang="en-US"/>
          </a:p>
        </p:txBody>
      </p:sp>
      <p:sp>
        <p:nvSpPr>
          <p:cNvPr id="3" name="Footer Placeholder 2">
            <a:extLst>
              <a:ext uri="{FF2B5EF4-FFF2-40B4-BE49-F238E27FC236}">
                <a16:creationId xmlns:a16="http://schemas.microsoft.com/office/drawing/2014/main" id="{FFC74086-BE5E-498C-8456-4316710FC8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8874F4-8C50-40FE-A87A-95B23F31D7E9}"/>
              </a:ext>
            </a:extLst>
          </p:cNvPr>
          <p:cNvSpPr>
            <a:spLocks noGrp="1"/>
          </p:cNvSpPr>
          <p:nvPr>
            <p:ph type="sldNum" sz="quarter" idx="12"/>
          </p:nvPr>
        </p:nvSpPr>
        <p:spPr/>
        <p:txBody>
          <a:bodyPr/>
          <a:lstStyle/>
          <a:p>
            <a:fld id="{D14CC38A-8CFC-457F-AF8C-0BBD4135B1AA}" type="slidenum">
              <a:rPr lang="en-US" smtClean="0"/>
              <a:t>‹#›</a:t>
            </a:fld>
            <a:endParaRPr lang="en-US"/>
          </a:p>
        </p:txBody>
      </p:sp>
    </p:spTree>
    <p:extLst>
      <p:ext uri="{BB962C8B-B14F-4D97-AF65-F5344CB8AC3E}">
        <p14:creationId xmlns:p14="http://schemas.microsoft.com/office/powerpoint/2010/main" val="3306943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E4D63-720E-4548-97CB-707F9D4BB8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0EC870-3FC6-49DA-9B30-480B4B0384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F8359D-4182-40D2-8BF8-2527A6E8A7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8D730B-4CE0-4148-92D2-E641D379ED3F}"/>
              </a:ext>
            </a:extLst>
          </p:cNvPr>
          <p:cNvSpPr>
            <a:spLocks noGrp="1"/>
          </p:cNvSpPr>
          <p:nvPr>
            <p:ph type="dt" sz="half" idx="10"/>
          </p:nvPr>
        </p:nvSpPr>
        <p:spPr/>
        <p:txBody>
          <a:bodyPr/>
          <a:lstStyle/>
          <a:p>
            <a:fld id="{4CD52697-D62E-4E33-B69D-F71A3F9CA96F}" type="datetimeFigureOut">
              <a:rPr lang="en-US" smtClean="0"/>
              <a:t>9/18/2018</a:t>
            </a:fld>
            <a:endParaRPr lang="en-US"/>
          </a:p>
        </p:txBody>
      </p:sp>
      <p:sp>
        <p:nvSpPr>
          <p:cNvPr id="6" name="Footer Placeholder 5">
            <a:extLst>
              <a:ext uri="{FF2B5EF4-FFF2-40B4-BE49-F238E27FC236}">
                <a16:creationId xmlns:a16="http://schemas.microsoft.com/office/drawing/2014/main" id="{AA7E2F2A-207D-4B20-B0A8-F0DF6B339A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5674FD-DFBB-4B87-9240-2F910DA7A7E4}"/>
              </a:ext>
            </a:extLst>
          </p:cNvPr>
          <p:cNvSpPr>
            <a:spLocks noGrp="1"/>
          </p:cNvSpPr>
          <p:nvPr>
            <p:ph type="sldNum" sz="quarter" idx="12"/>
          </p:nvPr>
        </p:nvSpPr>
        <p:spPr/>
        <p:txBody>
          <a:bodyPr/>
          <a:lstStyle/>
          <a:p>
            <a:fld id="{D14CC38A-8CFC-457F-AF8C-0BBD4135B1AA}" type="slidenum">
              <a:rPr lang="en-US" smtClean="0"/>
              <a:t>‹#›</a:t>
            </a:fld>
            <a:endParaRPr lang="en-US"/>
          </a:p>
        </p:txBody>
      </p:sp>
    </p:spTree>
    <p:extLst>
      <p:ext uri="{BB962C8B-B14F-4D97-AF65-F5344CB8AC3E}">
        <p14:creationId xmlns:p14="http://schemas.microsoft.com/office/powerpoint/2010/main" val="585548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7FEE3-8007-4D5D-BF60-710CDB9761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F0C828-BDCE-4F02-8712-BA292108B1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688370-304A-46EB-A96E-23CB4D942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0CF605-4977-498B-86E7-14C16AB208C7}"/>
              </a:ext>
            </a:extLst>
          </p:cNvPr>
          <p:cNvSpPr>
            <a:spLocks noGrp="1"/>
          </p:cNvSpPr>
          <p:nvPr>
            <p:ph type="dt" sz="half" idx="10"/>
          </p:nvPr>
        </p:nvSpPr>
        <p:spPr/>
        <p:txBody>
          <a:bodyPr/>
          <a:lstStyle/>
          <a:p>
            <a:fld id="{4CD52697-D62E-4E33-B69D-F71A3F9CA96F}" type="datetimeFigureOut">
              <a:rPr lang="en-US" smtClean="0"/>
              <a:t>9/18/2018</a:t>
            </a:fld>
            <a:endParaRPr lang="en-US"/>
          </a:p>
        </p:txBody>
      </p:sp>
      <p:sp>
        <p:nvSpPr>
          <p:cNvPr id="6" name="Footer Placeholder 5">
            <a:extLst>
              <a:ext uri="{FF2B5EF4-FFF2-40B4-BE49-F238E27FC236}">
                <a16:creationId xmlns:a16="http://schemas.microsoft.com/office/drawing/2014/main" id="{E8D8DC91-7A71-4B33-BD72-1DEB9F34E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400192-85F4-43C2-9104-7AD1D23D5397}"/>
              </a:ext>
            </a:extLst>
          </p:cNvPr>
          <p:cNvSpPr>
            <a:spLocks noGrp="1"/>
          </p:cNvSpPr>
          <p:nvPr>
            <p:ph type="sldNum" sz="quarter" idx="12"/>
          </p:nvPr>
        </p:nvSpPr>
        <p:spPr/>
        <p:txBody>
          <a:bodyPr/>
          <a:lstStyle/>
          <a:p>
            <a:fld id="{D14CC38A-8CFC-457F-AF8C-0BBD4135B1AA}" type="slidenum">
              <a:rPr lang="en-US" smtClean="0"/>
              <a:t>‹#›</a:t>
            </a:fld>
            <a:endParaRPr lang="en-US"/>
          </a:p>
        </p:txBody>
      </p:sp>
    </p:spTree>
    <p:extLst>
      <p:ext uri="{BB962C8B-B14F-4D97-AF65-F5344CB8AC3E}">
        <p14:creationId xmlns:p14="http://schemas.microsoft.com/office/powerpoint/2010/main" val="2245389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862F9E-C12C-4AFE-B8C3-3661DBBDB7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FF360C-B237-4703-B9D7-C973EEC1C7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61E231-1AD4-4F89-8FDB-2E674B53F3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D52697-D62E-4E33-B69D-F71A3F9CA96F}" type="datetimeFigureOut">
              <a:rPr lang="en-US" smtClean="0"/>
              <a:t>9/18/2018</a:t>
            </a:fld>
            <a:endParaRPr lang="en-US"/>
          </a:p>
        </p:txBody>
      </p:sp>
      <p:sp>
        <p:nvSpPr>
          <p:cNvPr id="5" name="Footer Placeholder 4">
            <a:extLst>
              <a:ext uri="{FF2B5EF4-FFF2-40B4-BE49-F238E27FC236}">
                <a16:creationId xmlns:a16="http://schemas.microsoft.com/office/drawing/2014/main" id="{6E23D6A1-02D1-43F8-892D-6C424BE582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B850BD-CCDA-439C-903F-BFF800F7CB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CC38A-8CFC-457F-AF8C-0BBD4135B1AA}" type="slidenum">
              <a:rPr lang="en-US" smtClean="0"/>
              <a:t>‹#›</a:t>
            </a:fld>
            <a:endParaRPr lang="en-US"/>
          </a:p>
        </p:txBody>
      </p:sp>
    </p:spTree>
    <p:extLst>
      <p:ext uri="{BB962C8B-B14F-4D97-AF65-F5344CB8AC3E}">
        <p14:creationId xmlns:p14="http://schemas.microsoft.com/office/powerpoint/2010/main" val="2033947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horizon zero dawn">
            <a:extLst>
              <a:ext uri="{FF2B5EF4-FFF2-40B4-BE49-F238E27FC236}">
                <a16:creationId xmlns:a16="http://schemas.microsoft.com/office/drawing/2014/main" id="{EE30DCE3-C5B0-4872-BE93-BB6242D2B9EB}"/>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563F9E6-194B-4430-AF9B-185F8D012852}"/>
              </a:ext>
            </a:extLst>
          </p:cNvPr>
          <p:cNvSpPr>
            <a:spLocks noGrp="1"/>
          </p:cNvSpPr>
          <p:nvPr>
            <p:ph type="ctrTitle"/>
          </p:nvPr>
        </p:nvSpPr>
        <p:spPr>
          <a:xfrm>
            <a:off x="4387349" y="1200152"/>
            <a:ext cx="6897171" cy="4457696"/>
          </a:xfrm>
        </p:spPr>
        <p:txBody>
          <a:bodyPr anchor="ctr">
            <a:normAutofit/>
          </a:bodyPr>
          <a:lstStyle/>
          <a:p>
            <a:pPr algn="l"/>
            <a:r>
              <a:rPr lang="en-US" sz="8000" dirty="0">
                <a:solidFill>
                  <a:srgbClr val="FFFFFF"/>
                </a:solidFill>
              </a:rPr>
              <a:t>Horizon Zero Dawn</a:t>
            </a:r>
          </a:p>
        </p:txBody>
      </p:sp>
      <p:sp>
        <p:nvSpPr>
          <p:cNvPr id="3" name="Subtitle 2">
            <a:extLst>
              <a:ext uri="{FF2B5EF4-FFF2-40B4-BE49-F238E27FC236}">
                <a16:creationId xmlns:a16="http://schemas.microsoft.com/office/drawing/2014/main" id="{64B58D01-4DED-4448-8BC8-E7F6E4A9B672}"/>
              </a:ext>
            </a:extLst>
          </p:cNvPr>
          <p:cNvSpPr>
            <a:spLocks noGrp="1"/>
          </p:cNvSpPr>
          <p:nvPr>
            <p:ph type="subTitle" idx="1"/>
          </p:nvPr>
        </p:nvSpPr>
        <p:spPr>
          <a:xfrm>
            <a:off x="849963" y="1200152"/>
            <a:ext cx="2816535" cy="4457696"/>
          </a:xfrm>
        </p:spPr>
        <p:txBody>
          <a:bodyPr anchor="ctr">
            <a:normAutofit/>
          </a:bodyPr>
          <a:lstStyle/>
          <a:p>
            <a:pPr algn="r"/>
            <a:r>
              <a:rPr lang="en-US" sz="2800" dirty="0">
                <a:solidFill>
                  <a:srgbClr val="FFFFFF"/>
                </a:solidFill>
              </a:rPr>
              <a:t>Developed by: Guerrilla Games</a:t>
            </a:r>
          </a:p>
          <a:p>
            <a:pPr algn="r"/>
            <a:r>
              <a:rPr lang="en-US" sz="2800" dirty="0">
                <a:solidFill>
                  <a:srgbClr val="FFFFFF"/>
                </a:solidFill>
              </a:rPr>
              <a:t>Authors: John Gonzalez, Ben McCaw</a:t>
            </a:r>
          </a:p>
        </p:txBody>
      </p:sp>
      <p:cxnSp>
        <p:nvCxnSpPr>
          <p:cNvPr id="137" name="Straight Connector 136">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8935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A1588-C50C-4859-BAA0-A8B858EA2D19}"/>
              </a:ext>
            </a:extLst>
          </p:cNvPr>
          <p:cNvSpPr>
            <a:spLocks noGrp="1"/>
          </p:cNvSpPr>
          <p:nvPr>
            <p:ph type="title"/>
          </p:nvPr>
        </p:nvSpPr>
        <p:spPr>
          <a:xfrm>
            <a:off x="5069940" y="365124"/>
            <a:ext cx="6172200" cy="1828800"/>
          </a:xfrm>
        </p:spPr>
        <p:txBody>
          <a:bodyPr>
            <a:normAutofit/>
          </a:bodyPr>
          <a:lstStyle/>
          <a:p>
            <a:r>
              <a:rPr lang="en-US"/>
              <a:t>Related games</a:t>
            </a:r>
            <a:endParaRPr lang="en-US" dirty="0"/>
          </a:p>
        </p:txBody>
      </p:sp>
      <p:pic>
        <p:nvPicPr>
          <p:cNvPr id="12290" name="Picture 2" descr="Image result for horizon zero dawn artwork">
            <a:extLst>
              <a:ext uri="{FF2B5EF4-FFF2-40B4-BE49-F238E27FC236}">
                <a16:creationId xmlns:a16="http://schemas.microsoft.com/office/drawing/2014/main" id="{D309C76A-8416-47B8-A9E4-93BCE2C392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30" r="22916"/>
          <a:stretch/>
        </p:blipFill>
        <p:spPr bwMode="auto">
          <a:xfrm>
            <a:off x="20" y="10"/>
            <a:ext cx="463971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C860D57-CBF8-4458-A79B-CF8BDD619D3D}"/>
              </a:ext>
            </a:extLst>
          </p:cNvPr>
          <p:cNvSpPr>
            <a:spLocks noGrp="1"/>
          </p:cNvSpPr>
          <p:nvPr>
            <p:ph idx="1"/>
          </p:nvPr>
        </p:nvSpPr>
        <p:spPr>
          <a:xfrm>
            <a:off x="5069940" y="2322576"/>
            <a:ext cx="6172200" cy="3858768"/>
          </a:xfrm>
        </p:spPr>
        <p:txBody>
          <a:bodyPr>
            <a:normAutofit/>
          </a:bodyPr>
          <a:lstStyle/>
          <a:p>
            <a:r>
              <a:rPr lang="en-US" sz="2400" dirty="0"/>
              <a:t>Rise of the Tomb Raider- similar archery and free running feel</a:t>
            </a:r>
          </a:p>
          <a:p>
            <a:endParaRPr lang="en-US" sz="2400" dirty="0"/>
          </a:p>
          <a:p>
            <a:r>
              <a:rPr lang="en-US" sz="2400" dirty="0"/>
              <a:t>Witcher 3: Wild Hunt- both are 3</a:t>
            </a:r>
            <a:r>
              <a:rPr lang="en-US" sz="2400" baseline="30000" dirty="0"/>
              <a:t>rd</a:t>
            </a:r>
            <a:r>
              <a:rPr lang="en-US" sz="2400" dirty="0"/>
              <a:t> person lore heavy </a:t>
            </a:r>
            <a:r>
              <a:rPr lang="en-US" sz="2400" dirty="0" err="1"/>
              <a:t>rpgs</a:t>
            </a:r>
            <a:endParaRPr lang="en-US" sz="2400" dirty="0"/>
          </a:p>
          <a:p>
            <a:endParaRPr lang="en-US" sz="2400" dirty="0"/>
          </a:p>
          <a:p>
            <a:r>
              <a:rPr lang="en-US" sz="2400" dirty="0"/>
              <a:t>I feel that horizon was the more enjoyable game because it was way easier to pick up and the lore was easier to follow for me </a:t>
            </a:r>
          </a:p>
        </p:txBody>
      </p:sp>
    </p:spTree>
    <p:extLst>
      <p:ext uri="{BB962C8B-B14F-4D97-AF65-F5344CB8AC3E}">
        <p14:creationId xmlns:p14="http://schemas.microsoft.com/office/powerpoint/2010/main" val="22406016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Image result for horizon zero dawn artwork">
            <a:extLst>
              <a:ext uri="{FF2B5EF4-FFF2-40B4-BE49-F238E27FC236}">
                <a16:creationId xmlns:a16="http://schemas.microsoft.com/office/drawing/2014/main" id="{EF2918AB-BB3E-4101-B046-21F8B4A74033}"/>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3727" b="1324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2DFB775-8DA9-4B2B-A36B-BC42F68DD31C}"/>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Audience and Design</a:t>
            </a:r>
          </a:p>
        </p:txBody>
      </p:sp>
      <p:sp>
        <p:nvSpPr>
          <p:cNvPr id="3" name="Content Placeholder 2">
            <a:extLst>
              <a:ext uri="{FF2B5EF4-FFF2-40B4-BE49-F238E27FC236}">
                <a16:creationId xmlns:a16="http://schemas.microsoft.com/office/drawing/2014/main" id="{C1DD6968-01D8-40F2-A0FF-A6764EC19DCD}"/>
              </a:ext>
            </a:extLst>
          </p:cNvPr>
          <p:cNvSpPr>
            <a:spLocks noGrp="1"/>
          </p:cNvSpPr>
          <p:nvPr>
            <p:ph idx="1"/>
          </p:nvPr>
        </p:nvSpPr>
        <p:spPr>
          <a:xfrm>
            <a:off x="838200" y="1825625"/>
            <a:ext cx="10515600" cy="4351338"/>
          </a:xfrm>
        </p:spPr>
        <p:txBody>
          <a:bodyPr>
            <a:normAutofit/>
          </a:bodyPr>
          <a:lstStyle/>
          <a:p>
            <a:r>
              <a:rPr lang="en-US" dirty="0">
                <a:solidFill>
                  <a:srgbClr val="FFFFFF"/>
                </a:solidFill>
              </a:rPr>
              <a:t>Horizon features violence and harsh language though it is not excessive I feel it is a suitable game for anyone 10 or older</a:t>
            </a:r>
          </a:p>
          <a:p>
            <a:endParaRPr lang="en-US" dirty="0">
              <a:solidFill>
                <a:srgbClr val="FFFFFF"/>
              </a:solidFill>
            </a:endParaRPr>
          </a:p>
          <a:p>
            <a:r>
              <a:rPr lang="en-US" dirty="0">
                <a:solidFill>
                  <a:srgbClr val="FFFFFF"/>
                </a:solidFill>
              </a:rPr>
              <a:t>The only design flaw I saw in the game was that the enemies leveled by zone and forcing you to go through areas where enemies are impossibly stronger than you could be at that point forcing you to do side quest and farming for better equipment. But this was probably done purposefully to extend gameplay.</a:t>
            </a:r>
          </a:p>
        </p:txBody>
      </p:sp>
    </p:spTree>
    <p:extLst>
      <p:ext uri="{BB962C8B-B14F-4D97-AF65-F5344CB8AC3E}">
        <p14:creationId xmlns:p14="http://schemas.microsoft.com/office/powerpoint/2010/main" val="281999661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92833-B3FA-475B-8EA4-B7E6FDF3D3B8}"/>
              </a:ext>
            </a:extLst>
          </p:cNvPr>
          <p:cNvSpPr>
            <a:spLocks noGrp="1"/>
          </p:cNvSpPr>
          <p:nvPr>
            <p:ph type="title"/>
          </p:nvPr>
        </p:nvSpPr>
        <p:spPr>
          <a:xfrm>
            <a:off x="5069940" y="365124"/>
            <a:ext cx="6172200" cy="1828800"/>
          </a:xfrm>
        </p:spPr>
        <p:txBody>
          <a:bodyPr>
            <a:normAutofit/>
          </a:bodyPr>
          <a:lstStyle/>
          <a:p>
            <a:r>
              <a:rPr lang="en-US"/>
              <a:t>Strengths and weaknesses</a:t>
            </a:r>
            <a:endParaRPr lang="en-US" dirty="0"/>
          </a:p>
        </p:txBody>
      </p:sp>
      <p:pic>
        <p:nvPicPr>
          <p:cNvPr id="14338" name="Picture 2" descr="Related image">
            <a:extLst>
              <a:ext uri="{FF2B5EF4-FFF2-40B4-BE49-F238E27FC236}">
                <a16:creationId xmlns:a16="http://schemas.microsoft.com/office/drawing/2014/main" id="{6BC48FA9-9E12-4BA9-BB86-7DF3A74225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111" r="33944" b="-1"/>
          <a:stretch/>
        </p:blipFill>
        <p:spPr bwMode="auto">
          <a:xfrm>
            <a:off x="20" y="10"/>
            <a:ext cx="463971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6B3249C-DAAC-46AB-9B37-8646EDE1D256}"/>
              </a:ext>
            </a:extLst>
          </p:cNvPr>
          <p:cNvSpPr>
            <a:spLocks noGrp="1"/>
          </p:cNvSpPr>
          <p:nvPr>
            <p:ph idx="1"/>
          </p:nvPr>
        </p:nvSpPr>
        <p:spPr>
          <a:xfrm>
            <a:off x="5069940" y="2322576"/>
            <a:ext cx="6172200" cy="3858768"/>
          </a:xfrm>
        </p:spPr>
        <p:txBody>
          <a:bodyPr>
            <a:normAutofit/>
          </a:bodyPr>
          <a:lstStyle/>
          <a:p>
            <a:r>
              <a:rPr lang="en-US" sz="2400" dirty="0"/>
              <a:t>Strengths: Story, gameplay, originality, graphics</a:t>
            </a:r>
          </a:p>
          <a:p>
            <a:endParaRPr lang="en-US" sz="2400" dirty="0"/>
          </a:p>
          <a:p>
            <a:r>
              <a:rPr lang="en-US" sz="2400" dirty="0"/>
              <a:t>Weaknesses: Boring main character, limited replay ability, choices did not matter the majority of time</a:t>
            </a:r>
          </a:p>
          <a:p>
            <a:endParaRPr lang="en-US" sz="2400" dirty="0"/>
          </a:p>
          <a:p>
            <a:r>
              <a:rPr lang="en-US" sz="2400" dirty="0"/>
              <a:t>Game could be improved by: Multiplayer, more enemy types and skill upgrades.</a:t>
            </a:r>
          </a:p>
        </p:txBody>
      </p:sp>
    </p:spTree>
    <p:extLst>
      <p:ext uri="{BB962C8B-B14F-4D97-AF65-F5344CB8AC3E}">
        <p14:creationId xmlns:p14="http://schemas.microsoft.com/office/powerpoint/2010/main" val="194844852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Image result for horizon zero dawn artwork">
            <a:extLst>
              <a:ext uri="{FF2B5EF4-FFF2-40B4-BE49-F238E27FC236}">
                <a16:creationId xmlns:a16="http://schemas.microsoft.com/office/drawing/2014/main" id="{29BD0164-F4F2-48CA-AF9B-1C72313B9FCE}"/>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3028" b="3072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9D5E4CD-CBE5-464D-8BE4-23AA28E874BF}"/>
              </a:ext>
            </a:extLst>
          </p:cNvPr>
          <p:cNvSpPr>
            <a:spLocks noGrp="1"/>
          </p:cNvSpPr>
          <p:nvPr>
            <p:ph type="title"/>
          </p:nvPr>
        </p:nvSpPr>
        <p:spPr>
          <a:xfrm>
            <a:off x="838200" y="365125"/>
            <a:ext cx="10515600" cy="1325563"/>
          </a:xfrm>
        </p:spPr>
        <p:txBody>
          <a:bodyPr>
            <a:normAutofit/>
          </a:bodyPr>
          <a:lstStyle/>
          <a:p>
            <a:r>
              <a:rPr lang="en-US">
                <a:solidFill>
                  <a:srgbClr val="FFFFFF"/>
                </a:solidFill>
              </a:rPr>
              <a:t>Should you buy</a:t>
            </a:r>
          </a:p>
        </p:txBody>
      </p:sp>
      <p:sp>
        <p:nvSpPr>
          <p:cNvPr id="3" name="Content Placeholder 2">
            <a:extLst>
              <a:ext uri="{FF2B5EF4-FFF2-40B4-BE49-F238E27FC236}">
                <a16:creationId xmlns:a16="http://schemas.microsoft.com/office/drawing/2014/main" id="{23EB4C4F-6229-48C1-95D1-747E4AD1F73A}"/>
              </a:ext>
            </a:extLst>
          </p:cNvPr>
          <p:cNvSpPr>
            <a:spLocks noGrp="1"/>
          </p:cNvSpPr>
          <p:nvPr>
            <p:ph idx="1"/>
          </p:nvPr>
        </p:nvSpPr>
        <p:spPr>
          <a:xfrm>
            <a:off x="838200" y="1825625"/>
            <a:ext cx="10515600" cy="4351338"/>
          </a:xfrm>
        </p:spPr>
        <p:txBody>
          <a:bodyPr>
            <a:normAutofit/>
          </a:bodyPr>
          <a:lstStyle/>
          <a:p>
            <a:r>
              <a:rPr lang="en-US">
                <a:solidFill>
                  <a:srgbClr val="FFFFFF"/>
                </a:solidFill>
              </a:rPr>
              <a:t>The complete edition of the game goes for $20 and that is way more than a fair price for a game of this caliber and it just came out last year. </a:t>
            </a:r>
          </a:p>
        </p:txBody>
      </p:sp>
    </p:spTree>
    <p:extLst>
      <p:ext uri="{BB962C8B-B14F-4D97-AF65-F5344CB8AC3E}">
        <p14:creationId xmlns:p14="http://schemas.microsoft.com/office/powerpoint/2010/main" val="300550054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horizon zero dawn">
            <a:extLst>
              <a:ext uri="{FF2B5EF4-FFF2-40B4-BE49-F238E27FC236}">
                <a16:creationId xmlns:a16="http://schemas.microsoft.com/office/drawing/2014/main" id="{F17E8E96-D411-442B-B8A0-419A55C665DE}"/>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a:stretch/>
        </p:blipFill>
        <p:spPr bwMode="auto">
          <a:xfrm>
            <a:off x="0"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E13C13A-E09C-4990-8730-0EAC15071B78}"/>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Basic info</a:t>
            </a:r>
          </a:p>
        </p:txBody>
      </p:sp>
      <p:sp>
        <p:nvSpPr>
          <p:cNvPr id="3" name="Content Placeholder 2">
            <a:extLst>
              <a:ext uri="{FF2B5EF4-FFF2-40B4-BE49-F238E27FC236}">
                <a16:creationId xmlns:a16="http://schemas.microsoft.com/office/drawing/2014/main" id="{63DA0E35-B1C5-4AE3-82DD-36C52C8D7B85}"/>
              </a:ext>
            </a:extLst>
          </p:cNvPr>
          <p:cNvSpPr>
            <a:spLocks noGrp="1"/>
          </p:cNvSpPr>
          <p:nvPr>
            <p:ph idx="1"/>
          </p:nvPr>
        </p:nvSpPr>
        <p:spPr>
          <a:xfrm>
            <a:off x="838200" y="1275007"/>
            <a:ext cx="6077755" cy="4901955"/>
          </a:xfrm>
        </p:spPr>
        <p:txBody>
          <a:bodyPr>
            <a:normAutofit lnSpcReduction="10000"/>
          </a:bodyPr>
          <a:lstStyle/>
          <a:p>
            <a:r>
              <a:rPr lang="en-US" sz="2400" dirty="0">
                <a:solidFill>
                  <a:srgbClr val="FFFFFF"/>
                </a:solidFill>
              </a:rPr>
              <a:t>Published: February 28, 2017(PS4</a:t>
            </a:r>
            <a:r>
              <a:rPr lang="en-US" sz="2400">
                <a:solidFill>
                  <a:srgbClr val="FFFFFF"/>
                </a:solidFill>
              </a:rPr>
              <a:t>), Winter 2018(PC)</a:t>
            </a:r>
            <a:endParaRPr lang="en-US" sz="2400" dirty="0">
              <a:solidFill>
                <a:srgbClr val="FFFFFF"/>
              </a:solidFill>
            </a:endParaRPr>
          </a:p>
          <a:p>
            <a:r>
              <a:rPr lang="en-US" sz="2400" dirty="0">
                <a:solidFill>
                  <a:srgbClr val="FFFFFF"/>
                </a:solidFill>
              </a:rPr>
              <a:t>Genre: Single player Action Role-Playing</a:t>
            </a:r>
          </a:p>
          <a:p>
            <a:r>
              <a:rPr lang="en-US" sz="2400" dirty="0">
                <a:solidFill>
                  <a:srgbClr val="FFFFFF"/>
                </a:solidFill>
              </a:rPr>
              <a:t>Price: $20.00</a:t>
            </a:r>
          </a:p>
          <a:p>
            <a:r>
              <a:rPr lang="en-US" sz="2400" dirty="0">
                <a:solidFill>
                  <a:srgbClr val="FFFFFF"/>
                </a:solidFill>
              </a:rPr>
              <a:t>Installation: Requires 50 GB of data to install</a:t>
            </a:r>
          </a:p>
          <a:p>
            <a:r>
              <a:rPr lang="en-US" dirty="0">
                <a:solidFill>
                  <a:srgbClr val="FFFFFF"/>
                </a:solidFill>
              </a:rPr>
              <a:t>Minimum requirements:</a:t>
            </a:r>
          </a:p>
          <a:p>
            <a:r>
              <a:rPr lang="en-US" sz="1700" b="1" dirty="0"/>
              <a:t>Operating System</a:t>
            </a:r>
            <a:r>
              <a:rPr lang="en-US" sz="1700" dirty="0"/>
              <a:t>: </a:t>
            </a:r>
            <a:r>
              <a:rPr lang="en-US" sz="1700" b="1" dirty="0"/>
              <a:t>Windows XP</a:t>
            </a:r>
            <a:r>
              <a:rPr lang="en-US" sz="1700" dirty="0"/>
              <a:t> SP3.</a:t>
            </a:r>
          </a:p>
          <a:p>
            <a:r>
              <a:rPr lang="en-US" sz="1700" b="1" dirty="0"/>
              <a:t>Processor</a:t>
            </a:r>
            <a:r>
              <a:rPr lang="en-US" sz="1700" dirty="0"/>
              <a:t>: </a:t>
            </a:r>
            <a:r>
              <a:rPr lang="en-US" sz="1700" b="1" dirty="0"/>
              <a:t>Intel</a:t>
            </a:r>
            <a:r>
              <a:rPr lang="en-US" sz="1700" dirty="0"/>
              <a:t> Core 2 Duo 1.8 GHz or AMD Athlon X2 64 2.0 GHz.</a:t>
            </a:r>
          </a:p>
          <a:p>
            <a:r>
              <a:rPr lang="en-US" sz="1700" dirty="0"/>
              <a:t>RAM: 2 GB.</a:t>
            </a:r>
          </a:p>
          <a:p>
            <a:r>
              <a:rPr lang="en-US" sz="1700" b="1" dirty="0"/>
              <a:t>Graphics</a:t>
            </a:r>
            <a:r>
              <a:rPr lang="en-US" sz="1700" dirty="0"/>
              <a:t>: 512 MB </a:t>
            </a:r>
            <a:r>
              <a:rPr lang="en-US" sz="1700" b="1" dirty="0"/>
              <a:t>Video Card</a:t>
            </a:r>
            <a:r>
              <a:rPr lang="en-US" sz="1700" dirty="0"/>
              <a:t> w/Pixel Shader 3.0 Support.</a:t>
            </a:r>
          </a:p>
          <a:p>
            <a:r>
              <a:rPr lang="en-US" sz="1700" b="1" dirty="0"/>
              <a:t>DirectX</a:t>
            </a:r>
            <a:r>
              <a:rPr lang="en-US" sz="1700" dirty="0"/>
              <a:t>: Version 11.</a:t>
            </a:r>
          </a:p>
          <a:p>
            <a:r>
              <a:rPr lang="en-US" sz="1700" b="1" dirty="0"/>
              <a:t>Storage</a:t>
            </a:r>
            <a:r>
              <a:rPr lang="en-US" sz="1700" dirty="0"/>
              <a:t>: 2 GB.</a:t>
            </a:r>
          </a:p>
          <a:p>
            <a:pPr marL="0" indent="0">
              <a:buNone/>
            </a:pPr>
            <a:endParaRPr lang="en-US" sz="1700" dirty="0"/>
          </a:p>
          <a:p>
            <a:endParaRPr lang="en-US" sz="1700" dirty="0"/>
          </a:p>
          <a:p>
            <a:endParaRPr lang="en-US" dirty="0">
              <a:solidFill>
                <a:srgbClr val="FFFFFF"/>
              </a:solidFill>
            </a:endParaRPr>
          </a:p>
        </p:txBody>
      </p:sp>
      <p:sp>
        <p:nvSpPr>
          <p:cNvPr id="5" name="TextBox 4">
            <a:extLst>
              <a:ext uri="{FF2B5EF4-FFF2-40B4-BE49-F238E27FC236}">
                <a16:creationId xmlns:a16="http://schemas.microsoft.com/office/drawing/2014/main" id="{0990FD42-794E-4779-A125-8EEE1DF3DDBD}"/>
              </a:ext>
            </a:extLst>
          </p:cNvPr>
          <p:cNvSpPr txBox="1"/>
          <p:nvPr/>
        </p:nvSpPr>
        <p:spPr>
          <a:xfrm>
            <a:off x="7191778" y="3257004"/>
            <a:ext cx="4378817" cy="3600986"/>
          </a:xfrm>
          <a:prstGeom prst="rect">
            <a:avLst/>
          </a:prstGeom>
          <a:noFill/>
        </p:spPr>
        <p:txBody>
          <a:bodyPr wrap="square" rtlCol="0">
            <a:spAutoFit/>
          </a:bodyPr>
          <a:lstStyle/>
          <a:p>
            <a:r>
              <a:rPr lang="en-US" sz="2400" dirty="0">
                <a:solidFill>
                  <a:srgbClr val="FFFFFF"/>
                </a:solidFill>
              </a:rPr>
              <a:t>Recommended requirements:</a:t>
            </a:r>
          </a:p>
          <a:p>
            <a:pPr fontAlgn="base"/>
            <a:r>
              <a:rPr lang="en-US" dirty="0"/>
              <a:t>Operating System: Windows 7</a:t>
            </a:r>
          </a:p>
          <a:p>
            <a:pPr fontAlgn="base"/>
            <a:r>
              <a:rPr lang="en-US" dirty="0"/>
              <a:t>Processor: Intel Core i3/i5/i7 or AMD equivalent</a:t>
            </a:r>
          </a:p>
          <a:p>
            <a:pPr fontAlgn="base"/>
            <a:r>
              <a:rPr lang="en-US" dirty="0"/>
              <a:t>RAM:  4 GB</a:t>
            </a:r>
          </a:p>
          <a:p>
            <a:pPr fontAlgn="base"/>
            <a:r>
              <a:rPr lang="en-US" dirty="0"/>
              <a:t>Graphics: 1 GB ATI 4800 series or better, 1 GB NVIDIA 9800 or better</a:t>
            </a:r>
          </a:p>
          <a:p>
            <a:pPr fontAlgn="base"/>
            <a:r>
              <a:rPr lang="en-US" dirty="0"/>
              <a:t>DirectX: Version 11</a:t>
            </a:r>
          </a:p>
          <a:p>
            <a:pPr fontAlgn="base"/>
            <a:r>
              <a:rPr lang="en-US" dirty="0"/>
              <a:t>Storage:  2 GB</a:t>
            </a:r>
          </a:p>
          <a:p>
            <a:endParaRPr lang="en-US" sz="2400" dirty="0">
              <a:solidFill>
                <a:srgbClr val="FFFFFF"/>
              </a:solidFill>
            </a:endParaRPr>
          </a:p>
          <a:p>
            <a:endParaRPr lang="en-US" dirty="0">
              <a:solidFill>
                <a:srgbClr val="FFFFFF"/>
              </a:solidFill>
            </a:endParaRPr>
          </a:p>
          <a:p>
            <a:endParaRPr lang="en-US" dirty="0"/>
          </a:p>
        </p:txBody>
      </p:sp>
    </p:spTree>
    <p:extLst>
      <p:ext uri="{BB962C8B-B14F-4D97-AF65-F5344CB8AC3E}">
        <p14:creationId xmlns:p14="http://schemas.microsoft.com/office/powerpoint/2010/main" val="357371467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horizon zero dawn">
            <a:extLst>
              <a:ext uri="{FF2B5EF4-FFF2-40B4-BE49-F238E27FC236}">
                <a16:creationId xmlns:a16="http://schemas.microsoft.com/office/drawing/2014/main" id="{A29D4CB6-4D6C-4D66-8A65-7FCAEFDDE0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1218723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21CDEDA-BF9F-48EE-8897-E35BB700E21C}"/>
              </a:ext>
            </a:extLst>
          </p:cNvPr>
          <p:cNvSpPr>
            <a:spLocks noGrp="1"/>
          </p:cNvSpPr>
          <p:nvPr>
            <p:ph type="title"/>
          </p:nvPr>
        </p:nvSpPr>
        <p:spPr/>
        <p:txBody>
          <a:bodyPr/>
          <a:lstStyle/>
          <a:p>
            <a:r>
              <a:rPr lang="en-US" dirty="0">
                <a:solidFill>
                  <a:schemeClr val="bg1"/>
                </a:solidFill>
              </a:rPr>
              <a:t>Story summary</a:t>
            </a:r>
          </a:p>
        </p:txBody>
      </p:sp>
      <p:sp>
        <p:nvSpPr>
          <p:cNvPr id="3" name="Content Placeholder 2">
            <a:extLst>
              <a:ext uri="{FF2B5EF4-FFF2-40B4-BE49-F238E27FC236}">
                <a16:creationId xmlns:a16="http://schemas.microsoft.com/office/drawing/2014/main" id="{9CC88E92-D017-4626-8DBD-0EF7828F3CDD}"/>
              </a:ext>
            </a:extLst>
          </p:cNvPr>
          <p:cNvSpPr>
            <a:spLocks noGrp="1"/>
          </p:cNvSpPr>
          <p:nvPr>
            <p:ph idx="1"/>
          </p:nvPr>
        </p:nvSpPr>
        <p:spPr/>
        <p:txBody>
          <a:bodyPr/>
          <a:lstStyle/>
          <a:p>
            <a:r>
              <a:rPr lang="en-US" dirty="0">
                <a:solidFill>
                  <a:schemeClr val="bg1"/>
                </a:solidFill>
              </a:rPr>
              <a:t>Control Alloy as you wander through a destroyed earth, as she seeks revenge for her fallen mentor and guardian. While doing so she discovers her true origin and the truth behind why the world is in the state its in and why she has been seemingly chosen to fix it.</a:t>
            </a:r>
          </a:p>
        </p:txBody>
      </p:sp>
    </p:spTree>
    <p:extLst>
      <p:ext uri="{BB962C8B-B14F-4D97-AF65-F5344CB8AC3E}">
        <p14:creationId xmlns:p14="http://schemas.microsoft.com/office/powerpoint/2010/main" val="3540177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Image result for horizon zero dawn">
            <a:extLst>
              <a:ext uri="{FF2B5EF4-FFF2-40B4-BE49-F238E27FC236}">
                <a16:creationId xmlns:a16="http://schemas.microsoft.com/office/drawing/2014/main" id="{5484A5DB-F6E4-42F6-9CAC-8F6EE4B5C7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65" name="Rectangle 75">
            <a:extLst>
              <a:ext uri="{FF2B5EF4-FFF2-40B4-BE49-F238E27FC236}">
                <a16:creationId xmlns:a16="http://schemas.microsoft.com/office/drawing/2014/main" id="{A4206507-76F5-4316-AAF5-4EAFEE5EB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6" name="Rectangle 77">
            <a:extLst>
              <a:ext uri="{FF2B5EF4-FFF2-40B4-BE49-F238E27FC236}">
                <a16:creationId xmlns:a16="http://schemas.microsoft.com/office/drawing/2014/main" id="{03BC2B61-D77E-45AB-8722-15BC6A718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DE7D15-7AA5-4895-B410-D50B44295A34}"/>
              </a:ext>
            </a:extLst>
          </p:cNvPr>
          <p:cNvSpPr>
            <a:spLocks noGrp="1"/>
          </p:cNvSpPr>
          <p:nvPr>
            <p:ph type="title"/>
          </p:nvPr>
        </p:nvSpPr>
        <p:spPr>
          <a:xfrm>
            <a:off x="1120140" y="909637"/>
            <a:ext cx="9951720" cy="1616710"/>
          </a:xfrm>
        </p:spPr>
        <p:txBody>
          <a:bodyPr anchor="ctr">
            <a:normAutofit/>
          </a:bodyPr>
          <a:lstStyle/>
          <a:p>
            <a:r>
              <a:rPr lang="en-US" dirty="0">
                <a:solidFill>
                  <a:srgbClr val="FFFFFF"/>
                </a:solidFill>
              </a:rPr>
              <a:t>Game Play</a:t>
            </a:r>
          </a:p>
        </p:txBody>
      </p:sp>
      <p:sp>
        <p:nvSpPr>
          <p:cNvPr id="3" name="Content Placeholder 2">
            <a:extLst>
              <a:ext uri="{FF2B5EF4-FFF2-40B4-BE49-F238E27FC236}">
                <a16:creationId xmlns:a16="http://schemas.microsoft.com/office/drawing/2014/main" id="{9622DD82-9B0A-48AD-B1FC-9886F5C1AC38}"/>
              </a:ext>
            </a:extLst>
          </p:cNvPr>
          <p:cNvSpPr>
            <a:spLocks noGrp="1"/>
          </p:cNvSpPr>
          <p:nvPr>
            <p:ph idx="1"/>
          </p:nvPr>
        </p:nvSpPr>
        <p:spPr>
          <a:xfrm>
            <a:off x="1120140" y="2808287"/>
            <a:ext cx="9951720" cy="3234373"/>
          </a:xfrm>
        </p:spPr>
        <p:txBody>
          <a:bodyPr>
            <a:normAutofit/>
          </a:bodyPr>
          <a:lstStyle/>
          <a:p>
            <a:r>
              <a:rPr lang="en-US" sz="2400" dirty="0">
                <a:solidFill>
                  <a:srgbClr val="FFFFFF"/>
                </a:solidFill>
              </a:rPr>
              <a:t>Archery styled shooter with light hack and slash elements</a:t>
            </a:r>
          </a:p>
          <a:p>
            <a:r>
              <a:rPr lang="en-US" sz="2400" dirty="0">
                <a:solidFill>
                  <a:srgbClr val="FFFFFF"/>
                </a:solidFill>
              </a:rPr>
              <a:t>Interactive free running (character responds dynamically</a:t>
            </a:r>
          </a:p>
          <a:p>
            <a:pPr marL="0" indent="0">
              <a:buNone/>
            </a:pPr>
            <a:r>
              <a:rPr lang="en-US" sz="2400" dirty="0">
                <a:solidFill>
                  <a:srgbClr val="FFFFFF"/>
                </a:solidFill>
              </a:rPr>
              <a:t> to environment and obstacles around the in game world)</a:t>
            </a:r>
          </a:p>
          <a:p>
            <a:pPr marL="0" indent="0">
              <a:buNone/>
            </a:pPr>
            <a:r>
              <a:rPr lang="en-US" sz="2400" dirty="0">
                <a:solidFill>
                  <a:srgbClr val="FFFFFF"/>
                </a:solidFill>
              </a:rPr>
              <a:t>Choose between multiple weapons( sling, blade, bow and arrow, </a:t>
            </a:r>
            <a:r>
              <a:rPr lang="en-US" sz="2400" dirty="0" err="1">
                <a:solidFill>
                  <a:srgbClr val="FFFFFF"/>
                </a:solidFill>
              </a:rPr>
              <a:t>ect</a:t>
            </a:r>
            <a:r>
              <a:rPr lang="en-US" sz="2400" dirty="0">
                <a:solidFill>
                  <a:srgbClr val="FFFFFF"/>
                </a:solidFill>
              </a:rPr>
              <a:t>.) depending on the enemy type and their weaknesses</a:t>
            </a:r>
          </a:p>
          <a:p>
            <a:pPr marL="0" indent="0">
              <a:buNone/>
            </a:pPr>
            <a:r>
              <a:rPr lang="en-US" sz="2400" dirty="0">
                <a:solidFill>
                  <a:srgbClr val="FFFFFF"/>
                </a:solidFill>
              </a:rPr>
              <a:t>Experience points based level progression (more experience is rewarded for stealthy or technical kills and the type and difficulty of enemy)</a:t>
            </a:r>
          </a:p>
          <a:p>
            <a:pPr marL="0" indent="0">
              <a:buNone/>
            </a:pPr>
            <a:endParaRPr lang="en-US" sz="2400" dirty="0">
              <a:solidFill>
                <a:srgbClr val="FFFFFF"/>
              </a:solidFill>
            </a:endParaRPr>
          </a:p>
          <a:p>
            <a:pPr marL="0" indent="0">
              <a:buNone/>
            </a:pPr>
            <a:endParaRPr lang="en-US" sz="2400" dirty="0">
              <a:solidFill>
                <a:srgbClr val="FFFFFF"/>
              </a:solidFill>
            </a:endParaRPr>
          </a:p>
        </p:txBody>
      </p:sp>
    </p:spTree>
    <p:extLst>
      <p:ext uri="{BB962C8B-B14F-4D97-AF65-F5344CB8AC3E}">
        <p14:creationId xmlns:p14="http://schemas.microsoft.com/office/powerpoint/2010/main" val="177218080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Image result for horizon zero dawn ui">
            <a:extLst>
              <a:ext uri="{FF2B5EF4-FFF2-40B4-BE49-F238E27FC236}">
                <a16:creationId xmlns:a16="http://schemas.microsoft.com/office/drawing/2014/main" id="{8413A594-5606-42A9-9701-5F8724411BAF}"/>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2AD1F15-D34C-470C-8807-3B000F0E05B2}"/>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User </a:t>
            </a:r>
            <a:r>
              <a:rPr lang="en-US">
                <a:solidFill>
                  <a:srgbClr val="FFFFFF"/>
                </a:solidFill>
              </a:rPr>
              <a:t>InterFace</a:t>
            </a:r>
            <a:endParaRPr lang="en-US" dirty="0">
              <a:solidFill>
                <a:srgbClr val="FFFFFF"/>
              </a:solidFill>
            </a:endParaRPr>
          </a:p>
        </p:txBody>
      </p:sp>
      <p:sp>
        <p:nvSpPr>
          <p:cNvPr id="3" name="Content Placeholder 2">
            <a:extLst>
              <a:ext uri="{FF2B5EF4-FFF2-40B4-BE49-F238E27FC236}">
                <a16:creationId xmlns:a16="http://schemas.microsoft.com/office/drawing/2014/main" id="{BE62D63F-C951-4828-A2B0-AD3FD85538D1}"/>
              </a:ext>
            </a:extLst>
          </p:cNvPr>
          <p:cNvSpPr>
            <a:spLocks noGrp="1"/>
          </p:cNvSpPr>
          <p:nvPr>
            <p:ph idx="1"/>
          </p:nvPr>
        </p:nvSpPr>
        <p:spPr>
          <a:xfrm>
            <a:off x="838200" y="1825625"/>
            <a:ext cx="10515600" cy="4351338"/>
          </a:xfrm>
        </p:spPr>
        <p:txBody>
          <a:bodyPr>
            <a:normAutofit/>
          </a:bodyPr>
          <a:lstStyle/>
          <a:p>
            <a:r>
              <a:rPr lang="en-US" dirty="0">
                <a:solidFill>
                  <a:srgbClr val="FFFFFF"/>
                </a:solidFill>
              </a:rPr>
              <a:t>Controller/Mouse and keyboard input</a:t>
            </a:r>
          </a:p>
          <a:p>
            <a:r>
              <a:rPr lang="en-US" dirty="0">
                <a:solidFill>
                  <a:srgbClr val="FFFFFF"/>
                </a:solidFill>
              </a:rPr>
              <a:t>Pause menu interface is easy to navigate and after the first 30 minutes of actual gameplay it is also quite easy to understand</a:t>
            </a:r>
          </a:p>
          <a:p>
            <a:r>
              <a:rPr lang="en-US" dirty="0">
                <a:solidFill>
                  <a:srgbClr val="FFFFFF"/>
                </a:solidFill>
              </a:rPr>
              <a:t>Beautifully designed HUD (never feel like its in the way or that it’s too </a:t>
            </a:r>
          </a:p>
          <a:p>
            <a:pPr marL="0" indent="0">
              <a:buNone/>
            </a:pPr>
            <a:r>
              <a:rPr lang="en-US" dirty="0">
                <a:solidFill>
                  <a:srgbClr val="FFFFFF"/>
                </a:solidFill>
              </a:rPr>
              <a:t>clunky(except when your trying to place a trap).</a:t>
            </a:r>
          </a:p>
          <a:p>
            <a:pPr marL="0" indent="0">
              <a:buNone/>
            </a:pPr>
            <a:endParaRPr lang="en-US" dirty="0">
              <a:solidFill>
                <a:srgbClr val="FFFFFF"/>
              </a:solidFill>
            </a:endParaRPr>
          </a:p>
          <a:p>
            <a:pPr marL="0" indent="0">
              <a:buNone/>
            </a:pPr>
            <a:endParaRPr lang="en-US" dirty="0">
              <a:solidFill>
                <a:srgbClr val="FFFFFF"/>
              </a:solidFill>
            </a:endParaRPr>
          </a:p>
          <a:p>
            <a:pPr marL="0" indent="0">
              <a:buNone/>
            </a:pPr>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182336821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Image result for horizon zero dawn artwork">
            <a:extLst>
              <a:ext uri="{FF2B5EF4-FFF2-40B4-BE49-F238E27FC236}">
                <a16:creationId xmlns:a16="http://schemas.microsoft.com/office/drawing/2014/main" id="{47EFC187-A91F-41A7-BD9B-7959EF99C0A5}"/>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C4DA16B-82D2-4A45-A580-BD7C272379AC}"/>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dirty="0">
                <a:solidFill>
                  <a:srgbClr val="FFFFFF"/>
                </a:solidFill>
              </a:rPr>
              <a:t>Art &amp;sound</a:t>
            </a:r>
          </a:p>
        </p:txBody>
      </p:sp>
      <p:sp>
        <p:nvSpPr>
          <p:cNvPr id="3" name="Content Placeholder 2">
            <a:extLst>
              <a:ext uri="{FF2B5EF4-FFF2-40B4-BE49-F238E27FC236}">
                <a16:creationId xmlns:a16="http://schemas.microsoft.com/office/drawing/2014/main" id="{16D0F474-56A9-4949-B812-C48E8B8D5C19}"/>
              </a:ext>
            </a:extLst>
          </p:cNvPr>
          <p:cNvSpPr>
            <a:spLocks noGrp="1"/>
          </p:cNvSpPr>
          <p:nvPr>
            <p:ph idx="1"/>
          </p:nvPr>
        </p:nvSpPr>
        <p:spPr>
          <a:xfrm>
            <a:off x="838200" y="1825625"/>
            <a:ext cx="10515600" cy="4351338"/>
          </a:xfrm>
        </p:spPr>
        <p:txBody>
          <a:bodyPr vert="horz" lIns="91440" tIns="45720" rIns="91440" bIns="45720" rtlCol="0">
            <a:normAutofit/>
          </a:bodyPr>
          <a:lstStyle/>
          <a:p>
            <a:pPr marL="0" indent="0">
              <a:buNone/>
            </a:pPr>
            <a:r>
              <a:rPr lang="en-US" dirty="0">
                <a:solidFill>
                  <a:srgbClr val="FFFFFF"/>
                </a:solidFill>
              </a:rPr>
              <a:t>Artwork By: Jan-Bart van </a:t>
            </a:r>
            <a:r>
              <a:rPr lang="en-US" dirty="0" err="1">
                <a:solidFill>
                  <a:srgbClr val="FFFFFF"/>
                </a:solidFill>
              </a:rPr>
              <a:t>Beek</a:t>
            </a:r>
            <a:endParaRPr lang="en-US" dirty="0">
              <a:solidFill>
                <a:srgbClr val="FFFFFF"/>
              </a:solidFill>
            </a:endParaRPr>
          </a:p>
          <a:p>
            <a:pPr marL="0" indent="0">
              <a:buNone/>
            </a:pPr>
            <a:r>
              <a:rPr lang="en-US" dirty="0">
                <a:solidFill>
                  <a:srgbClr val="FFFFFF"/>
                </a:solidFill>
              </a:rPr>
              <a:t>Composer: Joris de Man</a:t>
            </a:r>
          </a:p>
          <a:p>
            <a:pPr marL="0" indent="0">
              <a:buNone/>
            </a:pPr>
            <a:r>
              <a:rPr lang="en-US" dirty="0">
                <a:solidFill>
                  <a:srgbClr val="FFFFFF"/>
                </a:solidFill>
              </a:rPr>
              <a:t>Horizon was arguably the best looking video game that came out in 2017 the game takes place in for the most part 4 different terrains (snowy , desert, jungle/forest, and caves and they are all beautifully done with sound and music changes that help  the player stay immersed in the world</a:t>
            </a:r>
          </a:p>
        </p:txBody>
      </p:sp>
    </p:spTree>
    <p:extLst>
      <p:ext uri="{BB962C8B-B14F-4D97-AF65-F5344CB8AC3E}">
        <p14:creationId xmlns:p14="http://schemas.microsoft.com/office/powerpoint/2010/main" val="41052649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04C7A5-C1E2-423F-9777-D71259FC4619}"/>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Special Features and Quality</a:t>
            </a:r>
          </a:p>
        </p:txBody>
      </p:sp>
      <p:sp>
        <p:nvSpPr>
          <p:cNvPr id="3" name="Content Placeholder 2">
            <a:extLst>
              <a:ext uri="{FF2B5EF4-FFF2-40B4-BE49-F238E27FC236}">
                <a16:creationId xmlns:a16="http://schemas.microsoft.com/office/drawing/2014/main" id="{BB94128D-1812-47EA-8983-A299A7AB58C1}"/>
              </a:ext>
            </a:extLst>
          </p:cNvPr>
          <p:cNvSpPr>
            <a:spLocks noGrp="1"/>
          </p:cNvSpPr>
          <p:nvPr>
            <p:ph idx="1"/>
          </p:nvPr>
        </p:nvSpPr>
        <p:spPr>
          <a:xfrm>
            <a:off x="838200" y="1825625"/>
            <a:ext cx="10515600" cy="4351338"/>
          </a:xfrm>
        </p:spPr>
        <p:txBody>
          <a:bodyPr>
            <a:normAutofit/>
          </a:bodyPr>
          <a:lstStyle/>
          <a:p>
            <a:r>
              <a:rPr lang="en-US" dirty="0">
                <a:solidFill>
                  <a:srgbClr val="FFFFFF"/>
                </a:solidFill>
              </a:rPr>
              <a:t>Horizons Complete edition comes with an art book and also comes with an artbook and DLC (Frozen wilds)</a:t>
            </a:r>
          </a:p>
          <a:p>
            <a:r>
              <a:rPr lang="en-US" dirty="0">
                <a:solidFill>
                  <a:srgbClr val="FFFFFF"/>
                </a:solidFill>
              </a:rPr>
              <a:t>Horizon is a very well polished game through 2 playthroughs I have encountered 0 bugs big or small which is very rare for most video games in the </a:t>
            </a:r>
            <a:r>
              <a:rPr lang="en-US">
                <a:solidFill>
                  <a:srgbClr val="FFFFFF"/>
                </a:solidFill>
              </a:rPr>
              <a:t>last couple of years.</a:t>
            </a:r>
            <a:endParaRPr lang="en-US" dirty="0">
              <a:solidFill>
                <a:srgbClr val="FFFFFF"/>
              </a:solidFill>
            </a:endParaRPr>
          </a:p>
          <a:p>
            <a:r>
              <a:rPr lang="en-US" dirty="0">
                <a:solidFill>
                  <a:srgbClr val="FFFFFF"/>
                </a:solidFill>
              </a:rPr>
              <a:t>Horizon also has photo mode which allows you to take creative pictures of the beautiful world laid out for the player</a:t>
            </a:r>
          </a:p>
        </p:txBody>
      </p:sp>
      <p:pic>
        <p:nvPicPr>
          <p:cNvPr id="7" name="Picture 2" descr="Image result for horizon zero dawn">
            <a:extLst>
              <a:ext uri="{FF2B5EF4-FFF2-40B4-BE49-F238E27FC236}">
                <a16:creationId xmlns:a16="http://schemas.microsoft.com/office/drawing/2014/main" id="{370CCC45-8F34-4815-B2FA-BD0107E305E8}"/>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a:stretch/>
        </p:blipFill>
        <p:spPr bwMode="auto">
          <a:xfrm>
            <a:off x="5389418" y="3031548"/>
            <a:ext cx="6802581" cy="3826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39180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895FA6-0D5F-4728-A81B-247621B4EB7A}"/>
              </a:ext>
            </a:extLst>
          </p:cNvPr>
          <p:cNvSpPr>
            <a:spLocks noGrp="1"/>
          </p:cNvSpPr>
          <p:nvPr>
            <p:ph type="title"/>
          </p:nvPr>
        </p:nvSpPr>
        <p:spPr>
          <a:xfrm>
            <a:off x="838200" y="365125"/>
            <a:ext cx="10515600" cy="1325563"/>
          </a:xfrm>
        </p:spPr>
        <p:txBody>
          <a:bodyPr>
            <a:normAutofit/>
          </a:bodyPr>
          <a:lstStyle/>
          <a:p>
            <a:r>
              <a:rPr lang="en-US">
                <a:solidFill>
                  <a:srgbClr val="FFFFFF"/>
                </a:solidFill>
              </a:rPr>
              <a:t>Game Review</a:t>
            </a:r>
          </a:p>
        </p:txBody>
      </p:sp>
      <p:sp>
        <p:nvSpPr>
          <p:cNvPr id="3" name="Content Placeholder 2">
            <a:extLst>
              <a:ext uri="{FF2B5EF4-FFF2-40B4-BE49-F238E27FC236}">
                <a16:creationId xmlns:a16="http://schemas.microsoft.com/office/drawing/2014/main" id="{A53FEBE9-259C-4F23-80C6-D5B47072BE6D}"/>
              </a:ext>
            </a:extLst>
          </p:cNvPr>
          <p:cNvSpPr>
            <a:spLocks noGrp="1"/>
          </p:cNvSpPr>
          <p:nvPr>
            <p:ph idx="1"/>
          </p:nvPr>
        </p:nvSpPr>
        <p:spPr>
          <a:xfrm>
            <a:off x="838200" y="1825625"/>
            <a:ext cx="10515600" cy="4351338"/>
          </a:xfrm>
        </p:spPr>
        <p:txBody>
          <a:bodyPr>
            <a:normAutofit/>
          </a:bodyPr>
          <a:lstStyle/>
          <a:p>
            <a:r>
              <a:rPr lang="en-US">
                <a:solidFill>
                  <a:srgbClr val="FFFFFF"/>
                </a:solidFill>
              </a:rPr>
              <a:t>What is good (fun) about the game? Why?</a:t>
            </a:r>
          </a:p>
          <a:p>
            <a:r>
              <a:rPr lang="en-US">
                <a:solidFill>
                  <a:srgbClr val="FFFFFF"/>
                </a:solidFill>
              </a:rPr>
              <a:t>The three things that standout with Horizon the most are exactly why I feel it is a great game. It’s graphics ,story, and gameplay all kept me playing until I literally could not anymore.</a:t>
            </a:r>
          </a:p>
          <a:p>
            <a:r>
              <a:rPr lang="en-US">
                <a:solidFill>
                  <a:srgbClr val="FFFFFF"/>
                </a:solidFill>
              </a:rPr>
              <a:t>The story is thrilling and intriguing due to the mystery behind the protagonist’s and antagonist’s origin. The graphics speak for themselves and the gameplay is original because of the system that allows you to pick specific parts of the enemies to dismember and if they are not defeated by your attack they are visually effected by your attack.</a:t>
            </a:r>
          </a:p>
          <a:p>
            <a:endParaRPr lang="en-US">
              <a:solidFill>
                <a:srgbClr val="FFFFFF"/>
              </a:solidFill>
            </a:endParaRPr>
          </a:p>
        </p:txBody>
      </p:sp>
      <p:pic>
        <p:nvPicPr>
          <p:cNvPr id="6" name="Picture 2" descr="Image result for horizon zero dawn frozen wilds">
            <a:extLst>
              <a:ext uri="{FF2B5EF4-FFF2-40B4-BE49-F238E27FC236}">
                <a16:creationId xmlns:a16="http://schemas.microsoft.com/office/drawing/2014/main" id="{BC890EC6-D170-4E45-96FB-FA76BEC40AFA}"/>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a:stretch/>
        </p:blipFill>
        <p:spPr bwMode="auto">
          <a:xfrm>
            <a:off x="152400" y="15240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16457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0" name="Rectangle 7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Image result for horizon zero dawn artwork">
            <a:extLst>
              <a:ext uri="{FF2B5EF4-FFF2-40B4-BE49-F238E27FC236}">
                <a16:creationId xmlns:a16="http://schemas.microsoft.com/office/drawing/2014/main" id="{F555F2BB-2C4D-4D11-B8B9-40CA0D6FB44C}"/>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b="3433"/>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A2E44A3-C16D-4E01-97B5-70C11E76DD84}"/>
              </a:ext>
            </a:extLst>
          </p:cNvPr>
          <p:cNvSpPr>
            <a:spLocks noGrp="1"/>
          </p:cNvSpPr>
          <p:nvPr>
            <p:ph type="title"/>
          </p:nvPr>
        </p:nvSpPr>
        <p:spPr>
          <a:xfrm>
            <a:off x="838199" y="1065862"/>
            <a:ext cx="6052955" cy="4726276"/>
          </a:xfrm>
        </p:spPr>
        <p:txBody>
          <a:bodyPr>
            <a:normAutofit/>
          </a:bodyPr>
          <a:lstStyle/>
          <a:p>
            <a:pPr algn="r"/>
            <a:r>
              <a:rPr lang="en-US" sz="8000" dirty="0">
                <a:ln w="22225">
                  <a:solidFill>
                    <a:srgbClr val="FFFFFF"/>
                  </a:solidFill>
                </a:ln>
                <a:noFill/>
              </a:rPr>
              <a:t>Game Review Pt.2</a:t>
            </a:r>
          </a:p>
        </p:txBody>
      </p:sp>
      <p:cxnSp>
        <p:nvCxnSpPr>
          <p:cNvPr id="11271" name="Straight Connector 72">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F2A986E-7CA4-4905-ADE9-CC0045F7A1F2}"/>
              </a:ext>
            </a:extLst>
          </p:cNvPr>
          <p:cNvSpPr>
            <a:spLocks noGrp="1"/>
          </p:cNvSpPr>
          <p:nvPr>
            <p:ph idx="1"/>
          </p:nvPr>
        </p:nvSpPr>
        <p:spPr>
          <a:xfrm>
            <a:off x="7534641" y="1065862"/>
            <a:ext cx="3860002" cy="4726276"/>
          </a:xfrm>
        </p:spPr>
        <p:txBody>
          <a:bodyPr anchor="ctr">
            <a:normAutofit/>
          </a:bodyPr>
          <a:lstStyle/>
          <a:p>
            <a:r>
              <a:rPr lang="en-US" sz="2000">
                <a:solidFill>
                  <a:srgbClr val="FFFFFF"/>
                </a:solidFill>
              </a:rPr>
              <a:t>There are not many bad spots in Horizon but there is one thing that does stand out the story was a little bit dragged out there were certain points. Given context clues I figured out the details of certain events but the main character didn’t so there would be a whole mission dedicated to finding out something you are already aware of it just feels like I was being forced to play during those missions.</a:t>
            </a:r>
          </a:p>
        </p:txBody>
      </p:sp>
    </p:spTree>
    <p:extLst>
      <p:ext uri="{BB962C8B-B14F-4D97-AF65-F5344CB8AC3E}">
        <p14:creationId xmlns:p14="http://schemas.microsoft.com/office/powerpoint/2010/main" val="288731069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822</Words>
  <Application>Microsoft Office PowerPoint</Application>
  <PresentationFormat>Widescreen</PresentationFormat>
  <Paragraphs>71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Horizon Zero Dawn</vt:lpstr>
      <vt:lpstr>Basic info</vt:lpstr>
      <vt:lpstr>Story summary</vt:lpstr>
      <vt:lpstr>Game Play</vt:lpstr>
      <vt:lpstr>User InterFace</vt:lpstr>
      <vt:lpstr>Art &amp;sound</vt:lpstr>
      <vt:lpstr>Special Features and Quality</vt:lpstr>
      <vt:lpstr>Game Review</vt:lpstr>
      <vt:lpstr>Game Review Pt.2</vt:lpstr>
      <vt:lpstr>Related games</vt:lpstr>
      <vt:lpstr>Audience and Design</vt:lpstr>
      <vt:lpstr>Strengths and weaknesses</vt:lpstr>
      <vt:lpstr>Should you buy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Horizon Zero Dawn</dc:title>
  <dc:creator>dujon brown</dc:creator>
  <cp:lastModifiedBy>dujon brown</cp:lastModifiedBy>
  <cp:revision>1</cp:revision>
  <dcterms:created xsi:type="dcterms:W3CDTF">2018-09-13T15:28:54Z</dcterms:created>
  <dcterms:modified xsi:type="dcterms:W3CDTF">2018-09-18T22:39:37Z</dcterms:modified>
</cp:coreProperties>
</file>