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3" r:id="rId4"/>
    <p:sldId id="260" r:id="rId5"/>
    <p:sldId id="257" r:id="rId6"/>
    <p:sldId id="258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999"/>
    <a:srgbClr val="FF0186"/>
    <a:srgbClr val="FF0000"/>
    <a:srgbClr val="FF0066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DCB8E5-796E-4F18-A0C3-0C143B9B86CF}" v="2002" dt="2018-09-12T20:23:23.0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ssandra -075" userId="6646064624206050" providerId="LiveId" clId="{E5DCB8E5-796E-4F18-A0C3-0C143B9B86CF}"/>
    <pc:docChg chg="undo custSel mod addSld modSld">
      <pc:chgData name="Cassandra -075" userId="6646064624206050" providerId="LiveId" clId="{E5DCB8E5-796E-4F18-A0C3-0C143B9B86CF}" dt="2018-09-12T20:23:23.053" v="1993" actId="1076"/>
      <pc:docMkLst>
        <pc:docMk/>
      </pc:docMkLst>
      <pc:sldChg chg="modSp setBg">
        <pc:chgData name="Cassandra -075" userId="6646064624206050" providerId="LiveId" clId="{E5DCB8E5-796E-4F18-A0C3-0C143B9B86CF}" dt="2018-09-12T20:23:23.053" v="1993" actId="1076"/>
        <pc:sldMkLst>
          <pc:docMk/>
          <pc:sldMk cId="3670936300" sldId="256"/>
        </pc:sldMkLst>
        <pc:spChg chg="mod">
          <ac:chgData name="Cassandra -075" userId="6646064624206050" providerId="LiveId" clId="{E5DCB8E5-796E-4F18-A0C3-0C143B9B86CF}" dt="2018-09-12T20:23:23.053" v="1993" actId="1076"/>
          <ac:spMkLst>
            <pc:docMk/>
            <pc:sldMk cId="3670936300" sldId="256"/>
            <ac:spMk id="2" creationId="{FF6F6B67-B982-4255-A912-BE6717339E9E}"/>
          </ac:spMkLst>
        </pc:spChg>
        <pc:spChg chg="mod">
          <ac:chgData name="Cassandra -075" userId="6646064624206050" providerId="LiveId" clId="{E5DCB8E5-796E-4F18-A0C3-0C143B9B86CF}" dt="2018-09-12T20:23:12.701" v="1990" actId="1076"/>
          <ac:spMkLst>
            <pc:docMk/>
            <pc:sldMk cId="3670936300" sldId="256"/>
            <ac:spMk id="3" creationId="{509125C0-F3A9-4652-B5ED-565BA9C748DF}"/>
          </ac:spMkLst>
        </pc:spChg>
      </pc:sldChg>
      <pc:sldChg chg="modSp setBg">
        <pc:chgData name="Cassandra -075" userId="6646064624206050" providerId="LiveId" clId="{E5DCB8E5-796E-4F18-A0C3-0C143B9B86CF}" dt="2018-09-12T19:58:11.799" v="1972"/>
        <pc:sldMkLst>
          <pc:docMk/>
          <pc:sldMk cId="3370231523" sldId="257"/>
        </pc:sldMkLst>
        <pc:spChg chg="mod">
          <ac:chgData name="Cassandra -075" userId="6646064624206050" providerId="LiveId" clId="{E5DCB8E5-796E-4F18-A0C3-0C143B9B86CF}" dt="2018-09-06T19:20:34.885" v="609" actId="207"/>
          <ac:spMkLst>
            <pc:docMk/>
            <pc:sldMk cId="3370231523" sldId="257"/>
            <ac:spMk id="2" creationId="{D42984AF-6FF4-4569-AD6E-83CBCC071170}"/>
          </ac:spMkLst>
        </pc:spChg>
        <pc:spChg chg="mod">
          <ac:chgData name="Cassandra -075" userId="6646064624206050" providerId="LiveId" clId="{E5DCB8E5-796E-4F18-A0C3-0C143B9B86CF}" dt="2018-09-12T19:45:59.734" v="1666" actId="20577"/>
          <ac:spMkLst>
            <pc:docMk/>
            <pc:sldMk cId="3370231523" sldId="257"/>
            <ac:spMk id="3" creationId="{EA4DCFB0-53F9-4989-826A-683A375D6313}"/>
          </ac:spMkLst>
        </pc:spChg>
      </pc:sldChg>
      <pc:sldChg chg="modSp setBg">
        <pc:chgData name="Cassandra -075" userId="6646064624206050" providerId="LiveId" clId="{E5DCB8E5-796E-4F18-A0C3-0C143B9B86CF}" dt="2018-09-12T19:58:08.438" v="1971"/>
        <pc:sldMkLst>
          <pc:docMk/>
          <pc:sldMk cId="3268388533" sldId="258"/>
        </pc:sldMkLst>
        <pc:spChg chg="mod">
          <ac:chgData name="Cassandra -075" userId="6646064624206050" providerId="LiveId" clId="{E5DCB8E5-796E-4F18-A0C3-0C143B9B86CF}" dt="2018-09-06T19:20:53.584" v="613" actId="113"/>
          <ac:spMkLst>
            <pc:docMk/>
            <pc:sldMk cId="3268388533" sldId="258"/>
            <ac:spMk id="2" creationId="{4C3B1443-9839-49DB-B27B-1B6E9CFC27F8}"/>
          </ac:spMkLst>
        </pc:spChg>
        <pc:spChg chg="mod">
          <ac:chgData name="Cassandra -075" userId="6646064624206050" providerId="LiveId" clId="{E5DCB8E5-796E-4F18-A0C3-0C143B9B86CF}" dt="2018-09-06T20:27:18.958" v="1100" actId="20577"/>
          <ac:spMkLst>
            <pc:docMk/>
            <pc:sldMk cId="3268388533" sldId="258"/>
            <ac:spMk id="3" creationId="{6D477AD5-412F-45E9-8A96-C766B173FE94}"/>
          </ac:spMkLst>
        </pc:spChg>
      </pc:sldChg>
      <pc:sldChg chg="addSp modSp setBg">
        <pc:chgData name="Cassandra -075" userId="6646064624206050" providerId="LiveId" clId="{E5DCB8E5-796E-4F18-A0C3-0C143B9B86CF}" dt="2018-09-12T19:58:21.021" v="1975"/>
        <pc:sldMkLst>
          <pc:docMk/>
          <pc:sldMk cId="796750594" sldId="259"/>
        </pc:sldMkLst>
        <pc:spChg chg="mod">
          <ac:chgData name="Cassandra -075" userId="6646064624206050" providerId="LiveId" clId="{E5DCB8E5-796E-4F18-A0C3-0C143B9B86CF}" dt="2018-09-06T19:16:45.296" v="595" actId="207"/>
          <ac:spMkLst>
            <pc:docMk/>
            <pc:sldMk cId="796750594" sldId="259"/>
            <ac:spMk id="2" creationId="{7FD6B5B0-0A05-4DF6-948C-8AB7180E5D5C}"/>
          </ac:spMkLst>
        </pc:spChg>
        <pc:spChg chg="mod">
          <ac:chgData name="Cassandra -075" userId="6646064624206050" providerId="LiveId" clId="{E5DCB8E5-796E-4F18-A0C3-0C143B9B86CF}" dt="2018-09-06T23:28:44.624" v="1572" actId="20577"/>
          <ac:spMkLst>
            <pc:docMk/>
            <pc:sldMk cId="796750594" sldId="259"/>
            <ac:spMk id="3" creationId="{E88FB219-5B94-47A3-8566-8D17CAF4185E}"/>
          </ac:spMkLst>
        </pc:spChg>
        <pc:picChg chg="add mod">
          <ac:chgData name="Cassandra -075" userId="6646064624206050" providerId="LiveId" clId="{E5DCB8E5-796E-4F18-A0C3-0C143B9B86CF}" dt="2018-09-06T23:30:50.300" v="1632" actId="1076"/>
          <ac:picMkLst>
            <pc:docMk/>
            <pc:sldMk cId="796750594" sldId="259"/>
            <ac:picMk id="4098" creationId="{65CC667B-7D08-4360-BB02-F98B82CE46D9}"/>
          </ac:picMkLst>
        </pc:picChg>
        <pc:picChg chg="add mod">
          <ac:chgData name="Cassandra -075" userId="6646064624206050" providerId="LiveId" clId="{E5DCB8E5-796E-4F18-A0C3-0C143B9B86CF}" dt="2018-09-06T23:30:53.628" v="1633" actId="1076"/>
          <ac:picMkLst>
            <pc:docMk/>
            <pc:sldMk cId="796750594" sldId="259"/>
            <ac:picMk id="4100" creationId="{D791D048-35C7-4C22-BF38-89185FF560BB}"/>
          </ac:picMkLst>
        </pc:picChg>
      </pc:sldChg>
      <pc:sldChg chg="addSp delSp modSp add setBg">
        <pc:chgData name="Cassandra -075" userId="6646064624206050" providerId="LiveId" clId="{E5DCB8E5-796E-4F18-A0C3-0C143B9B86CF}" dt="2018-09-12T19:58:14.570" v="1973"/>
        <pc:sldMkLst>
          <pc:docMk/>
          <pc:sldMk cId="2904320666" sldId="260"/>
        </pc:sldMkLst>
        <pc:spChg chg="mod">
          <ac:chgData name="Cassandra -075" userId="6646064624206050" providerId="LiveId" clId="{E5DCB8E5-796E-4F18-A0C3-0C143B9B86CF}" dt="2018-09-06T19:15:52.549" v="592" actId="403"/>
          <ac:spMkLst>
            <pc:docMk/>
            <pc:sldMk cId="2904320666" sldId="260"/>
            <ac:spMk id="2" creationId="{D6375BA1-65B9-4325-8E4B-F5B9230D3DF5}"/>
          </ac:spMkLst>
        </pc:spChg>
        <pc:spChg chg="mod">
          <ac:chgData name="Cassandra -075" userId="6646064624206050" providerId="LiveId" clId="{E5DCB8E5-796E-4F18-A0C3-0C143B9B86CF}" dt="2018-09-06T19:14:14.958" v="589" actId="20577"/>
          <ac:spMkLst>
            <pc:docMk/>
            <pc:sldMk cId="2904320666" sldId="260"/>
            <ac:spMk id="3" creationId="{8BBC3F80-E388-4833-86E9-2EB5FEF34482}"/>
          </ac:spMkLst>
        </pc:spChg>
        <pc:spChg chg="add mod">
          <ac:chgData name="Cassandra -075" userId="6646064624206050" providerId="LiveId" clId="{E5DCB8E5-796E-4F18-A0C3-0C143B9B86CF}" dt="2018-09-06T17:22:27.024" v="92" actId="1076"/>
          <ac:spMkLst>
            <pc:docMk/>
            <pc:sldMk cId="2904320666" sldId="260"/>
            <ac:spMk id="4" creationId="{E43D8EAB-D151-4E2F-97FC-C97A6AEB31B9}"/>
          </ac:spMkLst>
        </pc:spChg>
        <pc:spChg chg="add mod">
          <ac:chgData name="Cassandra -075" userId="6646064624206050" providerId="LiveId" clId="{E5DCB8E5-796E-4F18-A0C3-0C143B9B86CF}" dt="2018-09-06T18:26:11.304" v="466" actId="1076"/>
          <ac:spMkLst>
            <pc:docMk/>
            <pc:sldMk cId="2904320666" sldId="260"/>
            <ac:spMk id="5" creationId="{3EAF08F5-FC23-463F-9B7A-10ECCE3C97C1}"/>
          </ac:spMkLst>
        </pc:spChg>
        <pc:spChg chg="add mod">
          <ac:chgData name="Cassandra -075" userId="6646064624206050" providerId="LiveId" clId="{E5DCB8E5-796E-4F18-A0C3-0C143B9B86CF}" dt="2018-09-06T19:14:36.191" v="590" actId="207"/>
          <ac:spMkLst>
            <pc:docMk/>
            <pc:sldMk cId="2904320666" sldId="260"/>
            <ac:spMk id="6" creationId="{F6CA5D80-366A-4800-A17E-B61AF5FEB085}"/>
          </ac:spMkLst>
        </pc:spChg>
        <pc:picChg chg="add mod">
          <ac:chgData name="Cassandra -075" userId="6646064624206050" providerId="LiveId" clId="{E5DCB8E5-796E-4F18-A0C3-0C143B9B86CF}" dt="2018-09-06T17:34:02.323" v="356" actId="1076"/>
          <ac:picMkLst>
            <pc:docMk/>
            <pc:sldMk cId="2904320666" sldId="260"/>
            <ac:picMk id="1026" creationId="{2669627D-46B7-48AA-B6D9-DF2ABBEDB528}"/>
          </ac:picMkLst>
        </pc:picChg>
        <pc:picChg chg="add del mod">
          <ac:chgData name="Cassandra -075" userId="6646064624206050" providerId="LiveId" clId="{E5DCB8E5-796E-4F18-A0C3-0C143B9B86CF}" dt="2018-09-06T18:27:43.598" v="468" actId="478"/>
          <ac:picMkLst>
            <pc:docMk/>
            <pc:sldMk cId="2904320666" sldId="260"/>
            <ac:picMk id="1028" creationId="{E0983E24-2869-45A1-9548-11682733F014}"/>
          </ac:picMkLst>
        </pc:picChg>
        <pc:picChg chg="add mod">
          <ac:chgData name="Cassandra -075" userId="6646064624206050" providerId="LiveId" clId="{E5DCB8E5-796E-4F18-A0C3-0C143B9B86CF}" dt="2018-09-06T18:27:53.252" v="470" actId="1076"/>
          <ac:picMkLst>
            <pc:docMk/>
            <pc:sldMk cId="2904320666" sldId="260"/>
            <ac:picMk id="1030" creationId="{9A681DC6-5B68-4C88-8E7F-7D5D4A12A949}"/>
          </ac:picMkLst>
        </pc:picChg>
      </pc:sldChg>
      <pc:sldChg chg="addSp modSp add setBg">
        <pc:chgData name="Cassandra -075" userId="6646064624206050" providerId="LiveId" clId="{E5DCB8E5-796E-4F18-A0C3-0C143B9B86CF}" dt="2018-09-12T19:58:03.031" v="1970" actId="207"/>
        <pc:sldMkLst>
          <pc:docMk/>
          <pc:sldMk cId="4233562471" sldId="261"/>
        </pc:sldMkLst>
        <pc:spChg chg="mod">
          <ac:chgData name="Cassandra -075" userId="6646064624206050" providerId="LiveId" clId="{E5DCB8E5-796E-4F18-A0C3-0C143B9B86CF}" dt="2018-09-12T19:58:03.031" v="1970" actId="207"/>
          <ac:spMkLst>
            <pc:docMk/>
            <pc:sldMk cId="4233562471" sldId="261"/>
            <ac:spMk id="2" creationId="{649AD71B-809D-48E8-8EF9-F3F31C840ECE}"/>
          </ac:spMkLst>
        </pc:spChg>
        <pc:spChg chg="mod">
          <ac:chgData name="Cassandra -075" userId="6646064624206050" providerId="LiveId" clId="{E5DCB8E5-796E-4F18-A0C3-0C143B9B86CF}" dt="2018-09-06T20:13:07.085" v="915" actId="1076"/>
          <ac:spMkLst>
            <pc:docMk/>
            <pc:sldMk cId="4233562471" sldId="261"/>
            <ac:spMk id="3" creationId="{DA8B5EAF-6153-439E-9F6B-4E0D26E3E087}"/>
          </ac:spMkLst>
        </pc:spChg>
        <pc:spChg chg="add mod">
          <ac:chgData name="Cassandra -075" userId="6646064624206050" providerId="LiveId" clId="{E5DCB8E5-796E-4F18-A0C3-0C143B9B86CF}" dt="2018-09-06T20:27:28.638" v="1106" actId="20577"/>
          <ac:spMkLst>
            <pc:docMk/>
            <pc:sldMk cId="4233562471" sldId="261"/>
            <ac:spMk id="4" creationId="{CD526525-95BB-4043-92B7-4194833FEE68}"/>
          </ac:spMkLst>
        </pc:spChg>
        <pc:picChg chg="add mod">
          <ac:chgData name="Cassandra -075" userId="6646064624206050" providerId="LiveId" clId="{E5DCB8E5-796E-4F18-A0C3-0C143B9B86CF}" dt="2018-09-06T20:13:09.228" v="916" actId="1076"/>
          <ac:picMkLst>
            <pc:docMk/>
            <pc:sldMk cId="4233562471" sldId="261"/>
            <ac:picMk id="2050" creationId="{B9A15C7B-CED0-4B56-88B8-C83D82EA6BE9}"/>
          </ac:picMkLst>
        </pc:picChg>
        <pc:picChg chg="add mod">
          <ac:chgData name="Cassandra -075" userId="6646064624206050" providerId="LiveId" clId="{E5DCB8E5-796E-4F18-A0C3-0C143B9B86CF}" dt="2018-09-06T20:16:01.663" v="946" actId="1076"/>
          <ac:picMkLst>
            <pc:docMk/>
            <pc:sldMk cId="4233562471" sldId="261"/>
            <ac:picMk id="2052" creationId="{309D68C2-AE12-49BE-A25E-D51611CCE80E}"/>
          </ac:picMkLst>
        </pc:picChg>
      </pc:sldChg>
      <pc:sldChg chg="addSp delSp modSp add mod setBg setClrOvrMap">
        <pc:chgData name="Cassandra -075" userId="6646064624206050" providerId="LiveId" clId="{E5DCB8E5-796E-4F18-A0C3-0C143B9B86CF}" dt="2018-09-12T19:57:52.172" v="1967"/>
        <pc:sldMkLst>
          <pc:docMk/>
          <pc:sldMk cId="1373453967" sldId="262"/>
        </pc:sldMkLst>
        <pc:spChg chg="mod ord">
          <ac:chgData name="Cassandra -075" userId="6646064624206050" providerId="LiveId" clId="{E5DCB8E5-796E-4F18-A0C3-0C143B9B86CF}" dt="2018-09-12T19:57:42.585" v="1966" actId="26606"/>
          <ac:spMkLst>
            <pc:docMk/>
            <pc:sldMk cId="1373453967" sldId="262"/>
            <ac:spMk id="2" creationId="{DD3A6983-AFF2-4F5D-9F88-8F21E5A58C23}"/>
          </ac:spMkLst>
        </pc:spChg>
        <pc:spChg chg="mod ord">
          <ac:chgData name="Cassandra -075" userId="6646064624206050" providerId="LiveId" clId="{E5DCB8E5-796E-4F18-A0C3-0C143B9B86CF}" dt="2018-09-12T19:57:42.585" v="1966" actId="26606"/>
          <ac:spMkLst>
            <pc:docMk/>
            <pc:sldMk cId="1373453967" sldId="262"/>
            <ac:spMk id="3" creationId="{EBB7F6AE-A0A7-433C-95E1-71CB05AE9B04}"/>
          </ac:spMkLst>
        </pc:spChg>
        <pc:spChg chg="add del">
          <ac:chgData name="Cassandra -075" userId="6646064624206050" providerId="LiveId" clId="{E5DCB8E5-796E-4F18-A0C3-0C143B9B86CF}" dt="2018-09-12T19:56:57.983" v="1924" actId="26606"/>
          <ac:spMkLst>
            <pc:docMk/>
            <pc:sldMk cId="1373453967" sldId="262"/>
            <ac:spMk id="11" creationId="{2EEE8F11-3582-44B7-9869-F2D26D7DD9D4}"/>
          </ac:spMkLst>
        </pc:spChg>
        <pc:spChg chg="add del">
          <ac:chgData name="Cassandra -075" userId="6646064624206050" providerId="LiveId" clId="{E5DCB8E5-796E-4F18-A0C3-0C143B9B86CF}" dt="2018-09-12T19:56:57.983" v="1924" actId="26606"/>
          <ac:spMkLst>
            <pc:docMk/>
            <pc:sldMk cId="1373453967" sldId="262"/>
            <ac:spMk id="13" creationId="{2141F1CC-6A53-4BCF-9127-AABB52E2497E}"/>
          </ac:spMkLst>
        </pc:spChg>
        <pc:spChg chg="add del">
          <ac:chgData name="Cassandra -075" userId="6646064624206050" providerId="LiveId" clId="{E5DCB8E5-796E-4F18-A0C3-0C143B9B86CF}" dt="2018-09-12T19:56:57.983" v="1924" actId="26606"/>
          <ac:spMkLst>
            <pc:docMk/>
            <pc:sldMk cId="1373453967" sldId="262"/>
            <ac:spMk id="15" creationId="{561B2B49-7142-4CA8-A929-4671548E6A5A}"/>
          </ac:spMkLst>
        </pc:spChg>
        <pc:spChg chg="add del">
          <ac:chgData name="Cassandra -075" userId="6646064624206050" providerId="LiveId" clId="{E5DCB8E5-796E-4F18-A0C3-0C143B9B86CF}" dt="2018-09-12T19:57:00.528" v="1926" actId="26606"/>
          <ac:spMkLst>
            <pc:docMk/>
            <pc:sldMk cId="1373453967" sldId="262"/>
            <ac:spMk id="17" creationId="{7E6CA27E-BEE7-49F6-9FBE-99A7492AE1D4}"/>
          </ac:spMkLst>
        </pc:spChg>
        <pc:spChg chg="add del">
          <ac:chgData name="Cassandra -075" userId="6646064624206050" providerId="LiveId" clId="{E5DCB8E5-796E-4F18-A0C3-0C143B9B86CF}" dt="2018-09-12T19:57:01.828" v="1928" actId="26606"/>
          <ac:spMkLst>
            <pc:docMk/>
            <pc:sldMk cId="1373453967" sldId="262"/>
            <ac:spMk id="19" creationId="{4841EA57-DEA6-4BE9-B11E-1FBCC76BE16E}"/>
          </ac:spMkLst>
        </pc:spChg>
        <pc:spChg chg="add del">
          <ac:chgData name="Cassandra -075" userId="6646064624206050" providerId="LiveId" clId="{E5DCB8E5-796E-4F18-A0C3-0C143B9B86CF}" dt="2018-09-12T19:57:01.828" v="1928" actId="26606"/>
          <ac:spMkLst>
            <pc:docMk/>
            <pc:sldMk cId="1373453967" sldId="262"/>
            <ac:spMk id="20" creationId="{A26922E4-CEB0-4BFE-BAD1-403E6A417D06}"/>
          </ac:spMkLst>
        </pc:spChg>
        <pc:spChg chg="add del">
          <ac:chgData name="Cassandra -075" userId="6646064624206050" providerId="LiveId" clId="{E5DCB8E5-796E-4F18-A0C3-0C143B9B86CF}" dt="2018-09-12T19:57:02.332" v="1930" actId="26606"/>
          <ac:spMkLst>
            <pc:docMk/>
            <pc:sldMk cId="1373453967" sldId="262"/>
            <ac:spMk id="22" creationId="{2EEE8F11-3582-44B7-9869-F2D26D7DD9D4}"/>
          </ac:spMkLst>
        </pc:spChg>
        <pc:spChg chg="add del">
          <ac:chgData name="Cassandra -075" userId="6646064624206050" providerId="LiveId" clId="{E5DCB8E5-796E-4F18-A0C3-0C143B9B86CF}" dt="2018-09-12T19:57:02.332" v="1930" actId="26606"/>
          <ac:spMkLst>
            <pc:docMk/>
            <pc:sldMk cId="1373453967" sldId="262"/>
            <ac:spMk id="23" creationId="{2141F1CC-6A53-4BCF-9127-AABB52E2497E}"/>
          </ac:spMkLst>
        </pc:spChg>
        <pc:spChg chg="add del">
          <ac:chgData name="Cassandra -075" userId="6646064624206050" providerId="LiveId" clId="{E5DCB8E5-796E-4F18-A0C3-0C143B9B86CF}" dt="2018-09-12T19:57:02.332" v="1930" actId="26606"/>
          <ac:spMkLst>
            <pc:docMk/>
            <pc:sldMk cId="1373453967" sldId="262"/>
            <ac:spMk id="24" creationId="{561B2B49-7142-4CA8-A929-4671548E6A5A}"/>
          </ac:spMkLst>
        </pc:spChg>
        <pc:spChg chg="add del">
          <ac:chgData name="Cassandra -075" userId="6646064624206050" providerId="LiveId" clId="{E5DCB8E5-796E-4F18-A0C3-0C143B9B86CF}" dt="2018-09-12T19:57:03.641" v="1932" actId="26606"/>
          <ac:spMkLst>
            <pc:docMk/>
            <pc:sldMk cId="1373453967" sldId="262"/>
            <ac:spMk id="26" creationId="{7E6CA27E-BEE7-49F6-9FBE-99A7492AE1D4}"/>
          </ac:spMkLst>
        </pc:spChg>
        <pc:spChg chg="add del">
          <ac:chgData name="Cassandra -075" userId="6646064624206050" providerId="LiveId" clId="{E5DCB8E5-796E-4F18-A0C3-0C143B9B86CF}" dt="2018-09-12T19:57:04.984" v="1934" actId="26606"/>
          <ac:spMkLst>
            <pc:docMk/>
            <pc:sldMk cId="1373453967" sldId="262"/>
            <ac:spMk id="28" creationId="{2EEE8F11-3582-44B7-9869-F2D26D7DD9D4}"/>
          </ac:spMkLst>
        </pc:spChg>
        <pc:spChg chg="add del">
          <ac:chgData name="Cassandra -075" userId="6646064624206050" providerId="LiveId" clId="{E5DCB8E5-796E-4F18-A0C3-0C143B9B86CF}" dt="2018-09-12T19:57:04.984" v="1934" actId="26606"/>
          <ac:spMkLst>
            <pc:docMk/>
            <pc:sldMk cId="1373453967" sldId="262"/>
            <ac:spMk id="29" creationId="{2141F1CC-6A53-4BCF-9127-AABB52E2497E}"/>
          </ac:spMkLst>
        </pc:spChg>
        <pc:spChg chg="add del">
          <ac:chgData name="Cassandra -075" userId="6646064624206050" providerId="LiveId" clId="{E5DCB8E5-796E-4F18-A0C3-0C143B9B86CF}" dt="2018-09-12T19:57:04.984" v="1934" actId="26606"/>
          <ac:spMkLst>
            <pc:docMk/>
            <pc:sldMk cId="1373453967" sldId="262"/>
            <ac:spMk id="30" creationId="{561B2B49-7142-4CA8-A929-4671548E6A5A}"/>
          </ac:spMkLst>
        </pc:spChg>
        <pc:spChg chg="add del">
          <ac:chgData name="Cassandra -075" userId="6646064624206050" providerId="LiveId" clId="{E5DCB8E5-796E-4F18-A0C3-0C143B9B86CF}" dt="2018-09-12T19:57:06.263" v="1936" actId="26606"/>
          <ac:spMkLst>
            <pc:docMk/>
            <pc:sldMk cId="1373453967" sldId="262"/>
            <ac:spMk id="32" creationId="{4841EA57-DEA6-4BE9-B11E-1FBCC76BE16E}"/>
          </ac:spMkLst>
        </pc:spChg>
        <pc:spChg chg="add del">
          <ac:chgData name="Cassandra -075" userId="6646064624206050" providerId="LiveId" clId="{E5DCB8E5-796E-4F18-A0C3-0C143B9B86CF}" dt="2018-09-12T19:57:06.263" v="1936" actId="26606"/>
          <ac:spMkLst>
            <pc:docMk/>
            <pc:sldMk cId="1373453967" sldId="262"/>
            <ac:spMk id="33" creationId="{A26922E4-CEB0-4BFE-BAD1-403E6A417D06}"/>
          </ac:spMkLst>
        </pc:spChg>
        <pc:spChg chg="add del">
          <ac:chgData name="Cassandra -075" userId="6646064624206050" providerId="LiveId" clId="{E5DCB8E5-796E-4F18-A0C3-0C143B9B86CF}" dt="2018-09-12T19:57:07.258" v="1938" actId="26606"/>
          <ac:spMkLst>
            <pc:docMk/>
            <pc:sldMk cId="1373453967" sldId="262"/>
            <ac:spMk id="35" creationId="{7E6CA27E-BEE7-49F6-9FBE-99A7492AE1D4}"/>
          </ac:spMkLst>
        </pc:spChg>
        <pc:spChg chg="add del">
          <ac:chgData name="Cassandra -075" userId="6646064624206050" providerId="LiveId" clId="{E5DCB8E5-796E-4F18-A0C3-0C143B9B86CF}" dt="2018-09-12T19:57:08.628" v="1940" actId="26606"/>
          <ac:spMkLst>
            <pc:docMk/>
            <pc:sldMk cId="1373453967" sldId="262"/>
            <ac:spMk id="37" creationId="{DE09615D-24FD-4086-87D4-3BC6FF4383AD}"/>
          </ac:spMkLst>
        </pc:spChg>
        <pc:spChg chg="add del">
          <ac:chgData name="Cassandra -075" userId="6646064624206050" providerId="LiveId" clId="{E5DCB8E5-796E-4F18-A0C3-0C143B9B86CF}" dt="2018-09-12T19:57:08.628" v="1940" actId="26606"/>
          <ac:spMkLst>
            <pc:docMk/>
            <pc:sldMk cId="1373453967" sldId="262"/>
            <ac:spMk id="39" creationId="{68C00EAE-4816-44D0-8DA9-3F070179BAB0}"/>
          </ac:spMkLst>
        </pc:spChg>
        <pc:spChg chg="add del">
          <ac:chgData name="Cassandra -075" userId="6646064624206050" providerId="LiveId" clId="{E5DCB8E5-796E-4F18-A0C3-0C143B9B86CF}" dt="2018-09-12T19:57:08.628" v="1940" actId="26606"/>
          <ac:spMkLst>
            <pc:docMk/>
            <pc:sldMk cId="1373453967" sldId="262"/>
            <ac:spMk id="40" creationId="{D5391212-5277-4C05-9E96-E724C9611343}"/>
          </ac:spMkLst>
        </pc:spChg>
        <pc:spChg chg="add del">
          <ac:chgData name="Cassandra -075" userId="6646064624206050" providerId="LiveId" clId="{E5DCB8E5-796E-4F18-A0C3-0C143B9B86CF}" dt="2018-09-12T19:57:08.628" v="1940" actId="26606"/>
          <ac:spMkLst>
            <pc:docMk/>
            <pc:sldMk cId="1373453967" sldId="262"/>
            <ac:spMk id="41" creationId="{0B331F10-0144-4133-AB48-EDEFB354650F}"/>
          </ac:spMkLst>
        </pc:spChg>
        <pc:spChg chg="add del">
          <ac:chgData name="Cassandra -075" userId="6646064624206050" providerId="LiveId" clId="{E5DCB8E5-796E-4F18-A0C3-0C143B9B86CF}" dt="2018-09-12T19:57:09.968" v="1942" actId="26606"/>
          <ac:spMkLst>
            <pc:docMk/>
            <pc:sldMk cId="1373453967" sldId="262"/>
            <ac:spMk id="43" creationId="{EC12C61A-9558-4DE5-AFDB-898358AFB4CA}"/>
          </ac:spMkLst>
        </pc:spChg>
        <pc:spChg chg="add del">
          <ac:chgData name="Cassandra -075" userId="6646064624206050" providerId="LiveId" clId="{E5DCB8E5-796E-4F18-A0C3-0C143B9B86CF}" dt="2018-09-12T19:57:11.015" v="1944" actId="26606"/>
          <ac:spMkLst>
            <pc:docMk/>
            <pc:sldMk cId="1373453967" sldId="262"/>
            <ac:spMk id="45" creationId="{1E2E0AFE-704B-4CB8-AB9D-D44727875966}"/>
          </ac:spMkLst>
        </pc:spChg>
        <pc:spChg chg="add del">
          <ac:chgData name="Cassandra -075" userId="6646064624206050" providerId="LiveId" clId="{E5DCB8E5-796E-4F18-A0C3-0C143B9B86CF}" dt="2018-09-12T19:57:11.468" v="1946" actId="26606"/>
          <ac:spMkLst>
            <pc:docMk/>
            <pc:sldMk cId="1373453967" sldId="262"/>
            <ac:spMk id="47" creationId="{7E6CA27E-BEE7-49F6-9FBE-99A7492AE1D4}"/>
          </ac:spMkLst>
        </pc:spChg>
        <pc:spChg chg="add del">
          <ac:chgData name="Cassandra -075" userId="6646064624206050" providerId="LiveId" clId="{E5DCB8E5-796E-4F18-A0C3-0C143B9B86CF}" dt="2018-09-12T19:57:42.585" v="1966" actId="26606"/>
          <ac:spMkLst>
            <pc:docMk/>
            <pc:sldMk cId="1373453967" sldId="262"/>
            <ac:spMk id="49" creationId="{2EEE8F11-3582-44B7-9869-F2D26D7DD9D4}"/>
          </ac:spMkLst>
        </pc:spChg>
        <pc:spChg chg="add del">
          <ac:chgData name="Cassandra -075" userId="6646064624206050" providerId="LiveId" clId="{E5DCB8E5-796E-4F18-A0C3-0C143B9B86CF}" dt="2018-09-12T19:57:42.585" v="1966" actId="26606"/>
          <ac:spMkLst>
            <pc:docMk/>
            <pc:sldMk cId="1373453967" sldId="262"/>
            <ac:spMk id="50" creationId="{2141F1CC-6A53-4BCF-9127-AABB52E2497E}"/>
          </ac:spMkLst>
        </pc:spChg>
        <pc:spChg chg="add del">
          <ac:chgData name="Cassandra -075" userId="6646064624206050" providerId="LiveId" clId="{E5DCB8E5-796E-4F18-A0C3-0C143B9B86CF}" dt="2018-09-12T19:57:42.585" v="1966" actId="26606"/>
          <ac:spMkLst>
            <pc:docMk/>
            <pc:sldMk cId="1373453967" sldId="262"/>
            <ac:spMk id="51" creationId="{561B2B49-7142-4CA8-A929-4671548E6A5A}"/>
          </ac:spMkLst>
        </pc:spChg>
        <pc:spChg chg="add del">
          <ac:chgData name="Cassandra -075" userId="6646064624206050" providerId="LiveId" clId="{E5DCB8E5-796E-4F18-A0C3-0C143B9B86CF}" dt="2018-09-12T19:57:28.078" v="1955" actId="26606"/>
          <ac:spMkLst>
            <pc:docMk/>
            <pc:sldMk cId="1373453967" sldId="262"/>
            <ac:spMk id="56" creationId="{4841EA57-DEA6-4BE9-B11E-1FBCC76BE16E}"/>
          </ac:spMkLst>
        </pc:spChg>
        <pc:spChg chg="add del">
          <ac:chgData name="Cassandra -075" userId="6646064624206050" providerId="LiveId" clId="{E5DCB8E5-796E-4F18-A0C3-0C143B9B86CF}" dt="2018-09-12T19:57:28.078" v="1955" actId="26606"/>
          <ac:spMkLst>
            <pc:docMk/>
            <pc:sldMk cId="1373453967" sldId="262"/>
            <ac:spMk id="58" creationId="{A26922E4-CEB0-4BFE-BAD1-403E6A417D06}"/>
          </ac:spMkLst>
        </pc:spChg>
        <pc:spChg chg="add del">
          <ac:chgData name="Cassandra -075" userId="6646064624206050" providerId="LiveId" clId="{E5DCB8E5-796E-4F18-A0C3-0C143B9B86CF}" dt="2018-09-12T19:57:29.312" v="1957" actId="26606"/>
          <ac:spMkLst>
            <pc:docMk/>
            <pc:sldMk cId="1373453967" sldId="262"/>
            <ac:spMk id="60" creationId="{AFD19018-DE7C-4796-ADF2-AD2EB0FC0D9C}"/>
          </ac:spMkLst>
        </pc:spChg>
        <pc:spChg chg="add del">
          <ac:chgData name="Cassandra -075" userId="6646064624206050" providerId="LiveId" clId="{E5DCB8E5-796E-4F18-A0C3-0C143B9B86CF}" dt="2018-09-12T19:57:29.312" v="1957" actId="26606"/>
          <ac:spMkLst>
            <pc:docMk/>
            <pc:sldMk cId="1373453967" sldId="262"/>
            <ac:spMk id="61" creationId="{003713C1-2FB2-413B-BF91-3AE41726FB7A}"/>
          </ac:spMkLst>
        </pc:spChg>
        <pc:spChg chg="add del">
          <ac:chgData name="Cassandra -075" userId="6646064624206050" providerId="LiveId" clId="{E5DCB8E5-796E-4F18-A0C3-0C143B9B86CF}" dt="2018-09-12T19:57:29.312" v="1957" actId="26606"/>
          <ac:spMkLst>
            <pc:docMk/>
            <pc:sldMk cId="1373453967" sldId="262"/>
            <ac:spMk id="62" creationId="{B1A0A2C2-4F85-44AF-8708-8DCA4B550CB8}"/>
          </ac:spMkLst>
        </pc:spChg>
        <pc:spChg chg="add del">
          <ac:chgData name="Cassandra -075" userId="6646064624206050" providerId="LiveId" clId="{E5DCB8E5-796E-4F18-A0C3-0C143B9B86CF}" dt="2018-09-12T19:57:29.312" v="1957" actId="26606"/>
          <ac:spMkLst>
            <pc:docMk/>
            <pc:sldMk cId="1373453967" sldId="262"/>
            <ac:spMk id="63" creationId="{90795B4D-5022-4A7F-A01D-8D880B7CDBE6}"/>
          </ac:spMkLst>
        </pc:spChg>
        <pc:spChg chg="add del">
          <ac:chgData name="Cassandra -075" userId="6646064624206050" providerId="LiveId" clId="{E5DCB8E5-796E-4F18-A0C3-0C143B9B86CF}" dt="2018-09-12T19:57:30.359" v="1959" actId="26606"/>
          <ac:spMkLst>
            <pc:docMk/>
            <pc:sldMk cId="1373453967" sldId="262"/>
            <ac:spMk id="64" creationId="{2B7592FE-10D1-4664-B623-353F47C8DF7F}"/>
          </ac:spMkLst>
        </pc:spChg>
        <pc:spChg chg="add del">
          <ac:chgData name="Cassandra -075" userId="6646064624206050" providerId="LiveId" clId="{E5DCB8E5-796E-4F18-A0C3-0C143B9B86CF}" dt="2018-09-12T19:57:30.359" v="1959" actId="26606"/>
          <ac:spMkLst>
            <pc:docMk/>
            <pc:sldMk cId="1373453967" sldId="262"/>
            <ac:spMk id="65" creationId="{C99A8FB7-A79B-4BC9-9D56-B79587F6AA3E}"/>
          </ac:spMkLst>
        </pc:spChg>
        <pc:spChg chg="add del">
          <ac:chgData name="Cassandra -075" userId="6646064624206050" providerId="LiveId" clId="{E5DCB8E5-796E-4F18-A0C3-0C143B9B86CF}" dt="2018-09-12T19:57:30.359" v="1959" actId="26606"/>
          <ac:spMkLst>
            <pc:docMk/>
            <pc:sldMk cId="1373453967" sldId="262"/>
            <ac:spMk id="66" creationId="{32248578-C6EF-47FB-8B88-AD65C27452B1}"/>
          </ac:spMkLst>
        </pc:spChg>
        <pc:spChg chg="add del">
          <ac:chgData name="Cassandra -075" userId="6646064624206050" providerId="LiveId" clId="{E5DCB8E5-796E-4F18-A0C3-0C143B9B86CF}" dt="2018-09-12T19:57:30.359" v="1959" actId="26606"/>
          <ac:spMkLst>
            <pc:docMk/>
            <pc:sldMk cId="1373453967" sldId="262"/>
            <ac:spMk id="67" creationId="{B6114379-CEF2-4927-BEAC-763037C09A9E}"/>
          </ac:spMkLst>
        </pc:spChg>
        <pc:spChg chg="add del">
          <ac:chgData name="Cassandra -075" userId="6646064624206050" providerId="LiveId" clId="{E5DCB8E5-796E-4F18-A0C3-0C143B9B86CF}" dt="2018-09-12T19:57:30.359" v="1959" actId="26606"/>
          <ac:spMkLst>
            <pc:docMk/>
            <pc:sldMk cId="1373453967" sldId="262"/>
            <ac:spMk id="68" creationId="{B23893E2-3349-46D7-A7AA-B9E447957FB1}"/>
          </ac:spMkLst>
        </pc:spChg>
        <pc:spChg chg="add del">
          <ac:chgData name="Cassandra -075" userId="6646064624206050" providerId="LiveId" clId="{E5DCB8E5-796E-4F18-A0C3-0C143B9B86CF}" dt="2018-09-12T19:57:30.359" v="1959" actId="26606"/>
          <ac:spMkLst>
            <pc:docMk/>
            <pc:sldMk cId="1373453967" sldId="262"/>
            <ac:spMk id="69" creationId="{C14C23C8-0D86-4D9E-A9C7-76291675C442}"/>
          </ac:spMkLst>
        </pc:spChg>
        <pc:picChg chg="add mod ord">
          <ac:chgData name="Cassandra -075" userId="6646064624206050" providerId="LiveId" clId="{E5DCB8E5-796E-4F18-A0C3-0C143B9B86CF}" dt="2018-09-12T19:57:42.585" v="1966" actId="26606"/>
          <ac:picMkLst>
            <pc:docMk/>
            <pc:sldMk cId="1373453967" sldId="262"/>
            <ac:picMk id="4" creationId="{06CDFAA7-D09A-48E1-A593-E3B49405A4F4}"/>
          </ac:picMkLst>
        </pc:picChg>
        <pc:picChg chg="add mod ord">
          <ac:chgData name="Cassandra -075" userId="6646064624206050" providerId="LiveId" clId="{E5DCB8E5-796E-4F18-A0C3-0C143B9B86CF}" dt="2018-09-12T19:57:42.585" v="1966" actId="26606"/>
          <ac:picMkLst>
            <pc:docMk/>
            <pc:sldMk cId="1373453967" sldId="262"/>
            <ac:picMk id="5" creationId="{7B248D42-39CA-403C-BCB9-6AF04135D595}"/>
          </ac:picMkLst>
        </pc:picChg>
        <pc:picChg chg="add mod ord">
          <ac:chgData name="Cassandra -075" userId="6646064624206050" providerId="LiveId" clId="{E5DCB8E5-796E-4F18-A0C3-0C143B9B86CF}" dt="2018-09-12T19:57:42.585" v="1966" actId="26606"/>
          <ac:picMkLst>
            <pc:docMk/>
            <pc:sldMk cId="1373453967" sldId="262"/>
            <ac:picMk id="6" creationId="{EAD0C5DE-791C-4157-9418-7433A07F6D4C}"/>
          </ac:picMkLst>
        </pc:picChg>
        <pc:picChg chg="add del">
          <ac:chgData name="Cassandra -075" userId="6646064624206050" providerId="LiveId" clId="{E5DCB8E5-796E-4F18-A0C3-0C143B9B86CF}" dt="2018-09-12T19:57:08.628" v="1940" actId="26606"/>
          <ac:picMkLst>
            <pc:docMk/>
            <pc:sldMk cId="1373453967" sldId="262"/>
            <ac:picMk id="38" creationId="{2CD1987F-8813-4F4A-BE57-BB00FB4F081B}"/>
          </ac:picMkLst>
        </pc:picChg>
      </pc:sldChg>
      <pc:sldChg chg="addSp modSp add mod setBg">
        <pc:chgData name="Cassandra -075" userId="6646064624206050" providerId="LiveId" clId="{E5DCB8E5-796E-4F18-A0C3-0C143B9B86CF}" dt="2018-09-12T19:58:17.493" v="1974"/>
        <pc:sldMkLst>
          <pc:docMk/>
          <pc:sldMk cId="658539269" sldId="263"/>
        </pc:sldMkLst>
        <pc:spChg chg="mod">
          <ac:chgData name="Cassandra -075" userId="6646064624206050" providerId="LiveId" clId="{E5DCB8E5-796E-4F18-A0C3-0C143B9B86CF}" dt="2018-09-06T20:43:25.314" v="1354" actId="113"/>
          <ac:spMkLst>
            <pc:docMk/>
            <pc:sldMk cId="658539269" sldId="263"/>
            <ac:spMk id="2" creationId="{99FB618E-18E2-4A23-A9C0-164454995862}"/>
          </ac:spMkLst>
        </pc:spChg>
        <pc:spChg chg="mod">
          <ac:chgData name="Cassandra -075" userId="6646064624206050" providerId="LiveId" clId="{E5DCB8E5-796E-4F18-A0C3-0C143B9B86CF}" dt="2018-09-06T20:43:17.282" v="1351" actId="207"/>
          <ac:spMkLst>
            <pc:docMk/>
            <pc:sldMk cId="658539269" sldId="263"/>
            <ac:spMk id="3" creationId="{77BCAA2D-CCC6-48E7-9188-96FF033A3933}"/>
          </ac:spMkLst>
        </pc:spChg>
        <pc:picChg chg="add mod">
          <ac:chgData name="Cassandra -075" userId="6646064624206050" providerId="LiveId" clId="{E5DCB8E5-796E-4F18-A0C3-0C143B9B86CF}" dt="2018-09-06T20:43:03.492" v="1349" actId="26606"/>
          <ac:picMkLst>
            <pc:docMk/>
            <pc:sldMk cId="658539269" sldId="263"/>
            <ac:picMk id="3074" creationId="{CD57F588-3079-41FB-A464-C8F8DBAC61C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AD542-A04A-4B87-AF4E-539DE323F5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0C066E-24CD-424E-AA72-219A0A6030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D4DB97-A2A4-4550-8571-A193205C6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2F35F-86E6-42DA-841B-ED5DF0B73610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E8C2A6-E5D4-4D08-B05A-50DBEDA70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BE4133-C339-4111-A039-D63F147A0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8D541-433C-40AB-9CC9-A9428BAC4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93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9472C-BD75-4C89-A65D-89E651946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1C2AD9-17D8-4A97-8142-348587E37F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2FE9DB-66C8-4E5A-807F-44B9A7B73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2F35F-86E6-42DA-841B-ED5DF0B73610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8FAD9-2B0C-44A8-87A6-6005534B8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7EFFA0-129F-4E77-AF0D-5E33C4DF8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8D541-433C-40AB-9CC9-A9428BAC4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49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3FCB33-3BD6-4D7F-B153-BD0FC7FBDD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AFB5AE-D9DA-4784-A1B5-965821D595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AB81EF-CBA8-4E95-A0FD-37DC2B58B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2F35F-86E6-42DA-841B-ED5DF0B73610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37B42B-C340-4D39-84A0-FECD3C741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09985E-71B9-40C8-80B3-403FF5F9E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8D541-433C-40AB-9CC9-A9428BAC4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454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7E833-2470-4645-9D74-6CDDEF1DE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59CC7-2022-45BE-B568-E59D71C34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BF7DCE-A504-44B5-B381-AE388C14F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2F35F-86E6-42DA-841B-ED5DF0B73610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15B4A4-E6BC-4061-8333-7FB5BBAAA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3BE0B-A32D-4AEE-B54D-77B6B7604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8D541-433C-40AB-9CC9-A9428BAC4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983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3B37A-2886-4D91-96B0-5465729DC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19A0B4-6108-4E01-AB2E-D6AC01FDB6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0EDD5-1C7E-4895-AC5F-A8624CFC3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2F35F-86E6-42DA-841B-ED5DF0B73610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0A2087-CDB1-44C0-87FD-64F38E8DC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BB7797-FD88-48F9-951A-B29B86594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8D541-433C-40AB-9CC9-A9428BAC4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082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88E0C-9904-4531-BF7A-191BBCFD0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CD92F-462F-438A-9418-BF54FBBF7B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20604-B130-4309-8F7D-B62A203244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815B52-726F-4100-B982-7FF8CE3DB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2F35F-86E6-42DA-841B-ED5DF0B73610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2EFF5A-01F3-4E4E-B6F9-DCD5A2A87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EF58D7-4DAC-4303-90D0-73E426711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8D541-433C-40AB-9CC9-A9428BAC4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628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A8E68-4678-45D1-BD2D-4F9EE2021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154E98-B386-4740-84FC-5602005CA8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C2BFB9-FCE1-43E3-8752-8ADA97C2D6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8AD2D6-B5F4-4BF7-90E9-29DC55AD16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C1BB81-BA14-4A0F-907D-C5415286C8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A54696-D6B3-4C3C-850F-EBF97441E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2F35F-86E6-42DA-841B-ED5DF0B73610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FF9C07-1F5D-436C-9D53-610159B9F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8BEFEC-1B65-42D1-810A-D8BB83ED4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8D541-433C-40AB-9CC9-A9428BAC4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652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4A9EF-3328-47A4-B82B-B43B11902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070116-465D-45F3-B8C3-6CC4E35DD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2F35F-86E6-42DA-841B-ED5DF0B73610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E01047-51EC-478D-9C34-5A712517E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A3CA45-7A35-4A2A-9F80-C4723A4D2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8D541-433C-40AB-9CC9-A9428BAC4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20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B20278-D398-4FFC-A07C-E9B1A3CDB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2F35F-86E6-42DA-841B-ED5DF0B73610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1ABD37-F363-4908-AC0B-346E485CE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68B2DD-C218-42CD-A260-75088EB23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8D541-433C-40AB-9CC9-A9428BAC4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00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380C3-61DC-4C87-9EF2-0CFF6A42C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3DA7E-CC5F-4DF0-A22F-9F7C55ADA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DADFDA-4ACA-4584-8531-B77A328885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A8FD3A-700C-46B8-A26B-67E234935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2F35F-86E6-42DA-841B-ED5DF0B73610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16D58B-7C7F-4CFF-8A02-A0535E86B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1E1F86-12FD-4148-B63D-7449ACC67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8D541-433C-40AB-9CC9-A9428BAC4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447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70265-3D13-487F-8502-A3FA33684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02D59F-D3B7-4C88-8409-0E2F7725C3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9E057D-0F51-4AD6-9998-141D93E029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C93BE0-4F71-4EC2-8BC6-E1337FA0F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2F35F-86E6-42DA-841B-ED5DF0B73610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FD21E-40C4-469C-8BD4-A56D51B5F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A91D94-344E-49B5-969A-D04FDCBE3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8D541-433C-40AB-9CC9-A9428BAC4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308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29C48C-B2AB-46E4-BEF8-8C338F570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0835BC-1BB1-42BF-A162-7CE75178F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738572-3D39-4A17-A9E4-8389436D50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2F35F-86E6-42DA-841B-ED5DF0B73610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7F2F21-532A-46DC-B36B-8539A6D60B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95EEC6-A660-4A28-9389-DB178EE125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8D541-433C-40AB-9CC9-A9428BAC4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312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F6B67-B982-4255-A912-BE6717339E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205345"/>
            <a:ext cx="12228946" cy="2387600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9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Dance </a:t>
            </a:r>
            <a:r>
              <a:rPr lang="en-US" sz="96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Dance</a:t>
            </a:r>
            <a:r>
              <a:rPr lang="en-US" sz="9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Revolution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9125C0-F3A9-4652-B5ED-565BA9C748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6893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By: Brandy Boggs</a:t>
            </a:r>
          </a:p>
        </p:txBody>
      </p:sp>
    </p:spTree>
    <p:extLst>
      <p:ext uri="{BB962C8B-B14F-4D97-AF65-F5344CB8AC3E}">
        <p14:creationId xmlns:p14="http://schemas.microsoft.com/office/powerpoint/2010/main" val="3670936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6B5B0-0A05-4DF6-948C-8AB7180E5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rgbClr val="FF2999"/>
                </a:solidFill>
              </a:rPr>
              <a:t>About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FB219-5B94-47A3-8566-8D17CAF41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Known in Japan as </a:t>
            </a:r>
            <a:r>
              <a:rPr lang="en-US" dirty="0" err="1">
                <a:solidFill>
                  <a:srgbClr val="00B0F0"/>
                </a:solidFill>
              </a:rPr>
              <a:t>Dansu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Dansu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Reboryūshon</a:t>
            </a:r>
            <a:endParaRPr lang="en-US" dirty="0">
              <a:solidFill>
                <a:srgbClr val="00B0F0"/>
              </a:solidFill>
            </a:endParaRPr>
          </a:p>
          <a:p>
            <a:r>
              <a:rPr lang="en-US" dirty="0">
                <a:solidFill>
                  <a:srgbClr val="00B0F0"/>
                </a:solidFill>
              </a:rPr>
              <a:t>Developed by Konami’s music game division BEMANI</a:t>
            </a:r>
          </a:p>
          <a:p>
            <a:r>
              <a:rPr lang="en-US" dirty="0">
                <a:solidFill>
                  <a:srgbClr val="00B0F0"/>
                </a:solidFill>
              </a:rPr>
              <a:t>The player presses arrows with their feet in time with the music</a:t>
            </a:r>
          </a:p>
          <a:p>
            <a:r>
              <a:rPr lang="en-US" dirty="0">
                <a:solidFill>
                  <a:srgbClr val="00B0F0"/>
                </a:solidFill>
              </a:rPr>
              <a:t>Performance is scored by arrow alignment with the target upon press</a:t>
            </a:r>
          </a:p>
          <a:p>
            <a:r>
              <a:rPr lang="en-US" dirty="0">
                <a:solidFill>
                  <a:srgbClr val="00B0F0"/>
                </a:solidFill>
              </a:rPr>
              <a:t>Newest version, DDR Ace, features 781 songs</a:t>
            </a:r>
          </a:p>
          <a:p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4098" name="Picture 2" descr="Image result for konami">
            <a:extLst>
              <a:ext uri="{FF2B5EF4-FFF2-40B4-BE49-F238E27FC236}">
                <a16:creationId xmlns:a16="http://schemas.microsoft.com/office/drawing/2014/main" id="{65CC667B-7D08-4360-BB02-F98B82CE4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13" y="4650116"/>
            <a:ext cx="3806980" cy="192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bemani">
            <a:extLst>
              <a:ext uri="{FF2B5EF4-FFF2-40B4-BE49-F238E27FC236}">
                <a16:creationId xmlns:a16="http://schemas.microsoft.com/office/drawing/2014/main" id="{D791D048-35C7-4C22-BF38-89185FF56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223" y="4650116"/>
            <a:ext cx="5165274" cy="192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750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B618E-18E2-4A23-A9C0-164454995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6586491" cy="167660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2999"/>
                </a:solidFill>
              </a:rPr>
              <a:t>Hardware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CAA2D-CCC6-48E7-9188-96FF033A3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B0F0"/>
                </a:solidFill>
              </a:rPr>
              <a:t>Most recent version is found only on arcade cabinets</a:t>
            </a:r>
          </a:p>
          <a:p>
            <a:r>
              <a:rPr lang="en-US" sz="2400" dirty="0">
                <a:solidFill>
                  <a:srgbClr val="00B0F0"/>
                </a:solidFill>
              </a:rPr>
              <a:t>Cabinets can be found at Dave &amp; Busters and Round 1 locations</a:t>
            </a:r>
          </a:p>
        </p:txBody>
      </p:sp>
      <p:pic>
        <p:nvPicPr>
          <p:cNvPr id="3074" name="Picture 2" descr="Image result for ddr ace">
            <a:extLst>
              <a:ext uri="{FF2B5EF4-FFF2-40B4-BE49-F238E27FC236}">
                <a16:creationId xmlns:a16="http://schemas.microsoft.com/office/drawing/2014/main" id="{CD57F588-3079-41FB-A464-C8F8DBAC61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5"/>
          <a:stretch/>
        </p:blipFill>
        <p:spPr bwMode="auto">
          <a:xfrm>
            <a:off x="7556408" y="10"/>
            <a:ext cx="463559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539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75BA1-65B9-4325-8E4B-F5B9230D3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2999"/>
                </a:solidFill>
              </a:rPr>
              <a:t>How to </a:t>
            </a:r>
            <a:r>
              <a:rPr lang="en-US" sz="4800" b="1" dirty="0" err="1">
                <a:solidFill>
                  <a:srgbClr val="FF2999"/>
                </a:solidFill>
              </a:rPr>
              <a:t>Dansu</a:t>
            </a:r>
            <a:endParaRPr lang="en-US" sz="4800" b="1" dirty="0">
              <a:solidFill>
                <a:srgbClr val="FF2999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C3F80-E388-4833-86E9-2EB5FEF34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037" y="1389397"/>
            <a:ext cx="5257800" cy="4351338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B0F0"/>
                </a:solidFill>
              </a:rPr>
              <a:t>Freestyle:</a:t>
            </a:r>
          </a:p>
          <a:p>
            <a:r>
              <a:rPr lang="en-US" dirty="0">
                <a:solidFill>
                  <a:srgbClr val="00B0F0"/>
                </a:solidFill>
              </a:rPr>
              <a:t>Dance routines performed while playing the game</a:t>
            </a:r>
          </a:p>
          <a:p>
            <a:r>
              <a:rPr lang="en-US" dirty="0">
                <a:solidFill>
                  <a:srgbClr val="00B0F0"/>
                </a:solidFill>
              </a:rPr>
              <a:t>Use of lower difficulty charts</a:t>
            </a:r>
          </a:p>
          <a:p>
            <a:r>
              <a:rPr lang="en-US" dirty="0">
                <a:solidFill>
                  <a:srgbClr val="00B0F0"/>
                </a:solidFill>
              </a:rPr>
              <a:t>“Stunts” performed during play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43D8EAB-D151-4E2F-97FC-C97A6AEB31B9}"/>
              </a:ext>
            </a:extLst>
          </p:cNvPr>
          <p:cNvSpPr txBox="1">
            <a:spLocks/>
          </p:cNvSpPr>
          <p:nvPr/>
        </p:nvSpPr>
        <p:spPr>
          <a:xfrm>
            <a:off x="6198767" y="1825625"/>
            <a:ext cx="5257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EAF08F5-FC23-463F-9B7A-10ECCE3C97C1}"/>
              </a:ext>
            </a:extLst>
          </p:cNvPr>
          <p:cNvSpPr txBox="1">
            <a:spLocks/>
          </p:cNvSpPr>
          <p:nvPr/>
        </p:nvSpPr>
        <p:spPr>
          <a:xfrm>
            <a:off x="6182163" y="1825625"/>
            <a:ext cx="5257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6CA5D80-366A-4800-A17E-B61AF5FEB085}"/>
              </a:ext>
            </a:extLst>
          </p:cNvPr>
          <p:cNvSpPr txBox="1">
            <a:spLocks/>
          </p:cNvSpPr>
          <p:nvPr/>
        </p:nvSpPr>
        <p:spPr>
          <a:xfrm>
            <a:off x="6198765" y="1389397"/>
            <a:ext cx="5257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00B0F0"/>
                </a:solidFill>
              </a:rPr>
              <a:t>Technical:</a:t>
            </a:r>
          </a:p>
          <a:p>
            <a:r>
              <a:rPr lang="en-US" dirty="0">
                <a:solidFill>
                  <a:srgbClr val="00B0F0"/>
                </a:solidFill>
              </a:rPr>
              <a:t>Focus on timing and pattern reading</a:t>
            </a:r>
          </a:p>
          <a:p>
            <a:r>
              <a:rPr lang="en-US" dirty="0">
                <a:solidFill>
                  <a:srgbClr val="00B0F0"/>
                </a:solidFill>
              </a:rPr>
              <a:t>Score perfection</a:t>
            </a:r>
          </a:p>
          <a:p>
            <a:r>
              <a:rPr lang="en-US" dirty="0">
                <a:solidFill>
                  <a:srgbClr val="00B0F0"/>
                </a:solidFill>
              </a:rPr>
              <a:t>Most competitive form of play</a:t>
            </a:r>
          </a:p>
        </p:txBody>
      </p:sp>
      <p:pic>
        <p:nvPicPr>
          <p:cNvPr id="1026" name="Picture 2" descr="http://freegifmaker.me/video/153625506261981.gif">
            <a:extLst>
              <a:ext uri="{FF2B5EF4-FFF2-40B4-BE49-F238E27FC236}">
                <a16:creationId xmlns:a16="http://schemas.microsoft.com/office/drawing/2014/main" id="{2669627D-46B7-48AA-B6D9-DF2ABBEDB52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387" y="4001294"/>
            <a:ext cx="42291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freegifmaker.me/video/15362584432435314.gif">
            <a:extLst>
              <a:ext uri="{FF2B5EF4-FFF2-40B4-BE49-F238E27FC236}">
                <a16:creationId xmlns:a16="http://schemas.microsoft.com/office/drawing/2014/main" id="{9A681DC6-5B68-4C88-8E7F-7D5D4A12A94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513" y="4001294"/>
            <a:ext cx="42291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320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984AF-6FF4-4569-AD6E-83CBCC071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rgbClr val="FF2999"/>
                </a:solidFill>
              </a:rPr>
              <a:t>Good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DCFB0-53F9-4989-826A-683A375D63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High Variance in music selection</a:t>
            </a:r>
          </a:p>
          <a:p>
            <a:r>
              <a:rPr lang="en-US" dirty="0">
                <a:solidFill>
                  <a:srgbClr val="00B0F0"/>
                </a:solidFill>
              </a:rPr>
              <a:t>Dynamic/interesting gameplay</a:t>
            </a:r>
          </a:p>
          <a:p>
            <a:r>
              <a:rPr lang="en-US" dirty="0">
                <a:solidFill>
                  <a:srgbClr val="00B0F0"/>
                </a:solidFill>
              </a:rPr>
              <a:t>Great cardio workout</a:t>
            </a:r>
          </a:p>
          <a:p>
            <a:r>
              <a:rPr lang="en-US" dirty="0">
                <a:solidFill>
                  <a:srgbClr val="00B0F0"/>
                </a:solidFill>
              </a:rPr>
              <a:t>Friendly competitive community</a:t>
            </a:r>
          </a:p>
        </p:txBody>
      </p:sp>
    </p:spTree>
    <p:extLst>
      <p:ext uri="{BB962C8B-B14F-4D97-AF65-F5344CB8AC3E}">
        <p14:creationId xmlns:p14="http://schemas.microsoft.com/office/powerpoint/2010/main" val="3370231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B1443-9839-49DB-B27B-1B6E9CFC2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rgbClr val="FF2999"/>
                </a:solidFill>
              </a:rPr>
              <a:t>Bad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77AD5-412F-45E9-8A96-C766B173F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Repetitive Gameplay</a:t>
            </a:r>
          </a:p>
          <a:p>
            <a:r>
              <a:rPr lang="en-US" dirty="0">
                <a:solidFill>
                  <a:srgbClr val="00B0F0"/>
                </a:solidFill>
              </a:rPr>
              <a:t>Limited to only four panels</a:t>
            </a:r>
          </a:p>
          <a:p>
            <a:r>
              <a:rPr lang="en-US" dirty="0">
                <a:solidFill>
                  <a:srgbClr val="00B0F0"/>
                </a:solidFill>
              </a:rPr>
              <a:t>Little change to the “formula” over 20+ years</a:t>
            </a:r>
          </a:p>
          <a:p>
            <a:r>
              <a:rPr lang="en-US" dirty="0">
                <a:solidFill>
                  <a:srgbClr val="00B0F0"/>
                </a:solidFill>
              </a:rPr>
              <a:t>Some features locked behind PASELI (Japanese subscription service)</a:t>
            </a:r>
          </a:p>
          <a:p>
            <a:pPr marL="0" indent="0">
              <a:buNone/>
            </a:pP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388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AD71B-809D-48E8-8EF9-F3F31C840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855" y="374362"/>
            <a:ext cx="10515600" cy="1325563"/>
          </a:xfrm>
          <a:solidFill>
            <a:schemeClr val="bg2">
              <a:lumMod val="25000"/>
            </a:schemeClr>
          </a:solidFill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2999"/>
                </a:solidFill>
              </a:rPr>
              <a:t>Similar Titles to DDR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B5EAF-6153-439E-9F6B-4E0D26E3E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655" y="1557770"/>
            <a:ext cx="52578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B0F0"/>
                </a:solidFill>
              </a:rPr>
              <a:t>In the Groove</a:t>
            </a:r>
          </a:p>
          <a:p>
            <a:r>
              <a:rPr lang="en-US" dirty="0">
                <a:solidFill>
                  <a:srgbClr val="00B0F0"/>
                </a:solidFill>
              </a:rPr>
              <a:t>DDR but American</a:t>
            </a:r>
          </a:p>
          <a:p>
            <a:r>
              <a:rPr lang="en-US" dirty="0">
                <a:solidFill>
                  <a:srgbClr val="00B0F0"/>
                </a:solidFill>
              </a:rPr>
              <a:t>Sued by Konami</a:t>
            </a:r>
          </a:p>
          <a:p>
            <a:r>
              <a:rPr lang="en-US" dirty="0">
                <a:solidFill>
                  <a:srgbClr val="00B0F0"/>
                </a:solidFill>
              </a:rPr>
              <a:t>Only exists in our hearts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D526525-95BB-4043-92B7-4194833FEE68}"/>
              </a:ext>
            </a:extLst>
          </p:cNvPr>
          <p:cNvSpPr txBox="1">
            <a:spLocks/>
          </p:cNvSpPr>
          <p:nvPr/>
        </p:nvSpPr>
        <p:spPr>
          <a:xfrm>
            <a:off x="6096000" y="1527824"/>
            <a:ext cx="5257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00B0F0"/>
                </a:solidFill>
              </a:rPr>
              <a:t>Pump it Up</a:t>
            </a:r>
          </a:p>
          <a:p>
            <a:r>
              <a:rPr lang="en-US" dirty="0">
                <a:solidFill>
                  <a:srgbClr val="00B0F0"/>
                </a:solidFill>
              </a:rPr>
              <a:t>Korean foot rhythm game</a:t>
            </a:r>
          </a:p>
          <a:p>
            <a:r>
              <a:rPr lang="en-US" dirty="0">
                <a:solidFill>
                  <a:srgbClr val="00B0F0"/>
                </a:solidFill>
              </a:rPr>
              <a:t>Panels laid in a X pattern</a:t>
            </a:r>
          </a:p>
          <a:p>
            <a:r>
              <a:rPr lang="en-US" dirty="0">
                <a:solidFill>
                  <a:srgbClr val="00B0F0"/>
                </a:solidFill>
              </a:rPr>
              <a:t>Honestly not that great</a:t>
            </a:r>
          </a:p>
        </p:txBody>
      </p:sp>
      <p:pic>
        <p:nvPicPr>
          <p:cNvPr id="2050" name="Picture 2" descr="Image result for in the groove">
            <a:extLst>
              <a:ext uri="{FF2B5EF4-FFF2-40B4-BE49-F238E27FC236}">
                <a16:creationId xmlns:a16="http://schemas.microsoft.com/office/drawing/2014/main" id="{B9A15C7B-CED0-4B56-88B8-C83D82EA6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3703493"/>
            <a:ext cx="2085109" cy="278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Pump it up arcade">
            <a:extLst>
              <a:ext uri="{FF2B5EF4-FFF2-40B4-BE49-F238E27FC236}">
                <a16:creationId xmlns:a16="http://schemas.microsoft.com/office/drawing/2014/main" id="{309D68C2-AE12-49BE-A25E-D51611CCE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800" y="3733439"/>
            <a:ext cx="3909725" cy="2606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562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A6983-AFF2-4F5D-9F88-8F21E5A58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2999"/>
                </a:solidFill>
              </a:rPr>
              <a:t>In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B7F6AE-A0A7-433C-95E1-71CB05AE9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B0F0"/>
                </a:solidFill>
              </a:rPr>
              <a:t>DDR is a game for anyone who enjoys exercise and rhythm games</a:t>
            </a:r>
          </a:p>
          <a:p>
            <a:pPr marL="0" indent="0">
              <a:buNone/>
            </a:pPr>
            <a:r>
              <a:rPr lang="en-US" dirty="0">
                <a:solidFill>
                  <a:srgbClr val="00B0F0"/>
                </a:solidFill>
              </a:rPr>
              <a:t>Has different styles of gameplay for hardcore and casual</a:t>
            </a:r>
          </a:p>
          <a:p>
            <a:pPr marL="0" indent="0">
              <a:buNone/>
            </a:pPr>
            <a:r>
              <a:rPr lang="en-US" dirty="0">
                <a:solidFill>
                  <a:srgbClr val="00B0F0"/>
                </a:solidFill>
              </a:rPr>
              <a:t>Has withstood the test of time for over 20 years now</a:t>
            </a:r>
          </a:p>
          <a:p>
            <a:pPr marL="0" indent="0">
              <a:buNone/>
            </a:pP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CDFAA7-D09A-48E1-A593-E3B49405A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4525" y="4015746"/>
            <a:ext cx="3019187" cy="22081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248D42-39CA-403C-BCB9-6AF04135D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288" y="4015747"/>
            <a:ext cx="3084771" cy="22081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D0C5DE-791C-4157-9418-7433A07F6D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0400" y="4015746"/>
            <a:ext cx="4971200" cy="220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453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228</Words>
  <Application>Microsoft Office PowerPoint</Application>
  <PresentationFormat>Widescreen</PresentationFormat>
  <Paragraphs>43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Dance Dance Revolution</vt:lpstr>
      <vt:lpstr>About</vt:lpstr>
      <vt:lpstr>Hardware</vt:lpstr>
      <vt:lpstr>How to Dansu</vt:lpstr>
      <vt:lpstr>Good</vt:lpstr>
      <vt:lpstr>Bad</vt:lpstr>
      <vt:lpstr>Similar Titles to DDR</vt:lpstr>
      <vt:lpstr>In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Dance Dance Revolution</dc:title>
  <dc:creator>Boggs, Brandy</dc:creator>
  <cp:lastModifiedBy>Boggs, Brandy</cp:lastModifiedBy>
  <cp:revision>1</cp:revision>
  <dcterms:created xsi:type="dcterms:W3CDTF">2018-09-06T20:43:03Z</dcterms:created>
  <dcterms:modified xsi:type="dcterms:W3CDTF">2018-09-12T20:23:27Z</dcterms:modified>
</cp:coreProperties>
</file>