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72" r:id="rId9"/>
    <p:sldId id="260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43" autoAdjust="0"/>
    <p:restoredTop sz="94680" autoAdjust="0"/>
  </p:normalViewPr>
  <p:slideViewPr>
    <p:cSldViewPr>
      <p:cViewPr>
        <p:scale>
          <a:sx n="80" d="100"/>
          <a:sy n="80" d="100"/>
        </p:scale>
        <p:origin x="-1819" y="-14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B718-BDED-4190-B792-96B88804B194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CB3-FCFA-4734-A028-F0F83F9CABE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B718-BDED-4190-B792-96B88804B194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CB3-FCFA-4734-A028-F0F83F9CABE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B718-BDED-4190-B792-96B88804B194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CB3-FCFA-4734-A028-F0F83F9CABE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B718-BDED-4190-B792-96B88804B194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CB3-FCFA-4734-A028-F0F83F9CABE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B718-BDED-4190-B792-96B88804B194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CB3-FCFA-4734-A028-F0F83F9CABE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B718-BDED-4190-B792-96B88804B194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CB3-FCFA-4734-A028-F0F83F9CABE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B718-BDED-4190-B792-96B88804B194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CB3-FCFA-4734-A028-F0F83F9CABE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B718-BDED-4190-B792-96B88804B194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CB3-FCFA-4734-A028-F0F83F9CABE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B718-BDED-4190-B792-96B88804B194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CB3-FCFA-4734-A028-F0F83F9CABE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B718-BDED-4190-B792-96B88804B194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CB3-FCFA-4734-A028-F0F83F9CABE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B718-BDED-4190-B792-96B88804B194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CB3-FCFA-4734-A028-F0F83F9CABE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2E6B718-BDED-4190-B792-96B88804B194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DB9BCB3-FCFA-4734-A028-F0F83F9CABE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86891" y="453390"/>
            <a:ext cx="8770219" cy="6176718"/>
            <a:chOff x="186891" y="453390"/>
            <a:chExt cx="8770219" cy="6176718"/>
          </a:xfrm>
        </p:grpSpPr>
        <p:sp>
          <p:nvSpPr>
            <p:cNvPr id="6" name="Rectangle 5"/>
            <p:cNvSpPr/>
            <p:nvPr/>
          </p:nvSpPr>
          <p:spPr>
            <a:xfrm>
              <a:off x="186891" y="6399276"/>
              <a:ext cx="42672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 smtClean="0"/>
                <a:t>Image source: http://donkeykong.wikia.com/wiki/Donkey_Kong_64?file=Dk64.jpg</a:t>
              </a:r>
              <a:endParaRPr lang="en-US" sz="900" dirty="0"/>
            </a:p>
          </p:txBody>
        </p:sp>
        <p:pic>
          <p:nvPicPr>
            <p:cNvPr id="1034" name="Picture 10" descr="https://vignette.wikia.nocookie.net/donkeykong/images/0/06/Dk64.jpg/revision/latest?cb=200809211650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891" y="453390"/>
              <a:ext cx="8770219" cy="5951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652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good</a:t>
            </a:r>
          </a:p>
          <a:p>
            <a:pPr lvl="1"/>
            <a:r>
              <a:rPr lang="en-US" dirty="0" smtClean="0"/>
              <a:t>The game helps the player get on their feet through a good </a:t>
            </a:r>
            <a:r>
              <a:rPr lang="en-US" b="1" dirty="0" smtClean="0"/>
              <a:t>set of tutorials</a:t>
            </a:r>
            <a:r>
              <a:rPr lang="en-US" dirty="0" smtClean="0"/>
              <a:t> at the beginning.</a:t>
            </a:r>
          </a:p>
          <a:p>
            <a:pPr lvl="1"/>
            <a:r>
              <a:rPr lang="en-US" dirty="0" smtClean="0"/>
              <a:t>The length of the game – </a:t>
            </a:r>
            <a:r>
              <a:rPr lang="en-US" b="1" dirty="0" smtClean="0"/>
              <a:t>9 large worlds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The variety of gameplay</a:t>
            </a:r>
          </a:p>
          <a:p>
            <a:pPr lvl="2"/>
            <a:r>
              <a:rPr lang="en-US" b="1" dirty="0" smtClean="0"/>
              <a:t>Special moves and abilities </a:t>
            </a:r>
            <a:r>
              <a:rPr lang="en-US" dirty="0" smtClean="0"/>
              <a:t>for each character.</a:t>
            </a:r>
          </a:p>
          <a:p>
            <a:pPr lvl="2"/>
            <a:r>
              <a:rPr lang="en-US" dirty="0" smtClean="0"/>
              <a:t>Minigames were good for taking </a:t>
            </a:r>
            <a:r>
              <a:rPr lang="en-US" b="1" dirty="0" smtClean="0"/>
              <a:t>short breaks </a:t>
            </a:r>
            <a:r>
              <a:rPr lang="en-US" dirty="0" smtClean="0"/>
              <a:t>from the platforming.</a:t>
            </a:r>
          </a:p>
          <a:p>
            <a:pPr lvl="3"/>
            <a:r>
              <a:rPr lang="en-US" dirty="0" smtClean="0"/>
              <a:t>Swimming, racing, flying, shooting, fly swatting, and more!</a:t>
            </a:r>
          </a:p>
          <a:p>
            <a:pPr lvl="2"/>
            <a:r>
              <a:rPr lang="en-US" dirty="0"/>
              <a:t>Puzzles </a:t>
            </a:r>
            <a:r>
              <a:rPr lang="en-US" dirty="0" smtClean="0"/>
              <a:t>are </a:t>
            </a:r>
            <a:r>
              <a:rPr lang="en-US" b="1" dirty="0" smtClean="0"/>
              <a:t>fun and interesting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Boss fights are both a </a:t>
            </a:r>
            <a:r>
              <a:rPr lang="en-US" b="1" dirty="0" smtClean="0"/>
              <a:t>reward and a challenge </a:t>
            </a:r>
            <a:r>
              <a:rPr lang="en-US" dirty="0" smtClean="0"/>
              <a:t>after collecting is done in a world.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ability to explore</a:t>
            </a:r>
            <a:r>
              <a:rPr lang="en-US" dirty="0" smtClean="0"/>
              <a:t>, non-linearity.</a:t>
            </a:r>
          </a:p>
          <a:p>
            <a:pPr lvl="1"/>
            <a:r>
              <a:rPr lang="en-US" dirty="0" smtClean="0"/>
              <a:t>Environments </a:t>
            </a:r>
            <a:r>
              <a:rPr lang="en-US" dirty="0"/>
              <a:t>were </a:t>
            </a:r>
            <a:r>
              <a:rPr lang="en-US" b="1" dirty="0"/>
              <a:t>so unique </a:t>
            </a:r>
            <a:r>
              <a:rPr lang="en-US" dirty="0"/>
              <a:t>they almost felt like games of their own</a:t>
            </a:r>
            <a:r>
              <a:rPr lang="en-US" dirty="0" smtClean="0"/>
              <a:t>. Artwork, sound, and music are excellent.</a:t>
            </a:r>
          </a:p>
          <a:p>
            <a:pPr lvl="1"/>
            <a:r>
              <a:rPr lang="en-US" dirty="0" smtClean="0"/>
              <a:t>Classic arcade gaming – </a:t>
            </a:r>
            <a:r>
              <a:rPr lang="en-US" b="1" dirty="0" smtClean="0"/>
              <a:t>Original Donkey Kong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Awesome </a:t>
            </a:r>
            <a:r>
              <a:rPr lang="en-US" b="1" dirty="0" smtClean="0"/>
              <a:t>final boss fight </a:t>
            </a:r>
            <a:r>
              <a:rPr lang="en-US" dirty="0" smtClean="0"/>
              <a:t>that requires mastery of each Kong.</a:t>
            </a:r>
          </a:p>
          <a:p>
            <a:pPr lvl="1"/>
            <a:r>
              <a:rPr lang="en-US" dirty="0" smtClean="0"/>
              <a:t>A cool </a:t>
            </a:r>
            <a:r>
              <a:rPr lang="en-US" b="1" dirty="0" smtClean="0"/>
              <a:t>multiplayer game mode </a:t>
            </a:r>
            <a:r>
              <a:rPr lang="en-US" dirty="0" smtClean="0"/>
              <a:t>to fight your friends!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010275" y="685800"/>
            <a:ext cx="2776034" cy="2606636"/>
            <a:chOff x="5486400" y="838200"/>
            <a:chExt cx="2776034" cy="2606636"/>
          </a:xfrm>
        </p:grpSpPr>
        <p:pic>
          <p:nvPicPr>
            <p:cNvPr id="4098" name="Picture 2" descr="https://vignette.wikia.nocookie.net/donkeykong/images/a/af/Angry_Aztec.PNG/revision/latest?cb=2012080403454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838200"/>
              <a:ext cx="2776034" cy="2052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486400" y="2890838"/>
              <a:ext cx="277603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 smtClean="0"/>
                <a:t>Image source: http</a:t>
              </a:r>
              <a:r>
                <a:rPr lang="en-US" sz="1000" dirty="0"/>
                <a:t>://donkeykong.wikia.com/wiki/Angry_Aztec?file=Angry_Aztec.PNG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874292" y="3505200"/>
            <a:ext cx="3048000" cy="2839999"/>
            <a:chOff x="5874292" y="3505200"/>
            <a:chExt cx="3048000" cy="2839999"/>
          </a:xfrm>
        </p:grpSpPr>
        <p:pic>
          <p:nvPicPr>
            <p:cNvPr id="4100" name="Picture 4" descr="https://vignette.wikia.nocookie.net/donkeykong/images/b/b5/Krool64.jpg/revision/latest?cb=2010102320514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4292" y="3505200"/>
              <a:ext cx="3048000" cy="228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5874292" y="5791201"/>
              <a:ext cx="3048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 smtClean="0"/>
                <a:t>Image source: http</a:t>
              </a:r>
              <a:r>
                <a:rPr lang="en-US" sz="1000" dirty="0"/>
                <a:t>://donkeykong.wikia.com/wiki/King_K._Rool?file=Krool64.jpg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000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bad</a:t>
            </a:r>
          </a:p>
          <a:p>
            <a:pPr lvl="1"/>
            <a:r>
              <a:rPr lang="en-US" b="1" dirty="0" smtClean="0"/>
              <a:t>Backtracking occurs way too often</a:t>
            </a:r>
            <a:r>
              <a:rPr lang="en-US" dirty="0" smtClean="0"/>
              <a:t>. Each collectible is unique to a specific Kong, and collecting requires too much </a:t>
            </a:r>
            <a:r>
              <a:rPr lang="en-US" b="1" dirty="0" smtClean="0"/>
              <a:t>character switching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Repetition throughout the game </a:t>
            </a:r>
            <a:r>
              <a:rPr lang="en-US" dirty="0" smtClean="0"/>
              <a:t>makes it boring at times</a:t>
            </a:r>
          </a:p>
          <a:p>
            <a:pPr lvl="2"/>
            <a:r>
              <a:rPr lang="en-US" dirty="0" smtClean="0"/>
              <a:t>Minigames later in the game are often just </a:t>
            </a:r>
            <a:r>
              <a:rPr lang="en-US" b="1" dirty="0" smtClean="0"/>
              <a:t>more difficult versions of previous minigames</a:t>
            </a:r>
            <a:r>
              <a:rPr lang="en-US" dirty="0" smtClean="0"/>
              <a:t>. Players might avoid these in order to dodge repetition.</a:t>
            </a:r>
          </a:p>
          <a:p>
            <a:pPr lvl="1"/>
            <a:r>
              <a:rPr lang="en-US" dirty="0" smtClean="0"/>
              <a:t>Combat is </a:t>
            </a:r>
            <a:r>
              <a:rPr lang="en-US" b="1" dirty="0" smtClean="0"/>
              <a:t>too simple and not rewarding </a:t>
            </a:r>
            <a:r>
              <a:rPr lang="en-US" dirty="0" smtClean="0"/>
              <a:t>enough to engage any enemies; enemies are mostly a nuisance to platforming.</a:t>
            </a:r>
          </a:p>
          <a:p>
            <a:pPr lvl="1"/>
            <a:r>
              <a:rPr lang="en-US" dirty="0" smtClean="0"/>
              <a:t>The camera and controls have a unique </a:t>
            </a:r>
            <a:r>
              <a:rPr lang="en-US" b="1" dirty="0" smtClean="0"/>
              <a:t>learning curve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Too many </a:t>
            </a:r>
            <a:r>
              <a:rPr lang="en-US" b="1" dirty="0" smtClean="0"/>
              <a:t>collectibles</a:t>
            </a:r>
            <a:r>
              <a:rPr lang="en-US" dirty="0" smtClean="0"/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016865" y="5353048"/>
            <a:ext cx="4618256" cy="1416099"/>
            <a:chOff x="1858744" y="5334000"/>
            <a:chExt cx="4618256" cy="1416099"/>
          </a:xfrm>
        </p:grpSpPr>
        <p:pic>
          <p:nvPicPr>
            <p:cNvPr id="5122" name="Picture 2" descr="BananaCoins6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8744" y="5486399"/>
              <a:ext cx="1351181" cy="978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BananaMedal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5334000"/>
              <a:ext cx="838200" cy="1133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Golden Banan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5443535"/>
              <a:ext cx="673444" cy="1038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 descr="Big-battle crown small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5479255"/>
              <a:ext cx="926687" cy="985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905000" y="6503878"/>
              <a:ext cx="4572000" cy="2462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000" dirty="0" smtClean="0"/>
                <a:t>Images source: http</a:t>
              </a:r>
              <a:r>
                <a:rPr lang="en-US" sz="1000" dirty="0"/>
                <a:t>://donkeykong.wikia.com/wiki/Donkey_Kong_64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403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Comparisons to other 3D platformers on the Nintendo 64</a:t>
            </a:r>
          </a:p>
          <a:p>
            <a:pPr lvl="1"/>
            <a:r>
              <a:rPr lang="en-US" dirty="0" smtClean="0"/>
              <a:t>Super Mario 64</a:t>
            </a:r>
          </a:p>
          <a:p>
            <a:pPr lvl="2"/>
            <a:r>
              <a:rPr lang="en-US" dirty="0" smtClean="0"/>
              <a:t>Donkey Kong has </a:t>
            </a:r>
            <a:r>
              <a:rPr lang="en-US" b="1" dirty="0" smtClean="0"/>
              <a:t>more content</a:t>
            </a:r>
          </a:p>
          <a:p>
            <a:pPr lvl="3"/>
            <a:r>
              <a:rPr lang="en-US" dirty="0" smtClean="0"/>
              <a:t> 201 bananas vs 120 stars</a:t>
            </a:r>
          </a:p>
          <a:p>
            <a:pPr lvl="3"/>
            <a:r>
              <a:rPr lang="en-US" dirty="0" smtClean="0"/>
              <a:t>More than just a single playable character</a:t>
            </a:r>
          </a:p>
          <a:p>
            <a:pPr lvl="3"/>
            <a:r>
              <a:rPr lang="en-US" dirty="0" smtClean="0"/>
              <a:t>Guns!</a:t>
            </a:r>
          </a:p>
          <a:p>
            <a:pPr lvl="2"/>
            <a:r>
              <a:rPr lang="en-US" dirty="0" smtClean="0"/>
              <a:t>Better </a:t>
            </a:r>
            <a:r>
              <a:rPr lang="en-US" b="1" dirty="0" smtClean="0"/>
              <a:t>graphics</a:t>
            </a:r>
          </a:p>
          <a:p>
            <a:pPr lvl="2"/>
            <a:r>
              <a:rPr lang="en-US" dirty="0" smtClean="0"/>
              <a:t>No rap music in Mario</a:t>
            </a:r>
          </a:p>
          <a:p>
            <a:pPr lvl="2"/>
            <a:r>
              <a:rPr lang="en-US" dirty="0" smtClean="0"/>
              <a:t>Both games have great levels</a:t>
            </a:r>
          </a:p>
          <a:p>
            <a:pPr lvl="1"/>
            <a:r>
              <a:rPr lang="en-US" dirty="0" smtClean="0"/>
              <a:t>Banjo Kazooie</a:t>
            </a:r>
          </a:p>
          <a:p>
            <a:pPr lvl="2"/>
            <a:r>
              <a:rPr lang="en-US" dirty="0" smtClean="0"/>
              <a:t>Both games are “</a:t>
            </a:r>
            <a:r>
              <a:rPr lang="en-US" b="1" dirty="0" smtClean="0"/>
              <a:t>collect-a-thons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Banjo focuses </a:t>
            </a:r>
            <a:r>
              <a:rPr lang="en-US" b="1" dirty="0" smtClean="0"/>
              <a:t>more on the platforming </a:t>
            </a:r>
            <a:r>
              <a:rPr lang="en-US" dirty="0" smtClean="0"/>
              <a:t>than Donkey Kong.</a:t>
            </a:r>
          </a:p>
          <a:p>
            <a:pPr lvl="2"/>
            <a:r>
              <a:rPr lang="en-US" b="1" dirty="0" smtClean="0"/>
              <a:t>No backtracking </a:t>
            </a:r>
            <a:r>
              <a:rPr lang="en-US" dirty="0" smtClean="0"/>
              <a:t>in Banjo Kazooie, since the Bear and the Bird have all of the abilities</a:t>
            </a:r>
          </a:p>
          <a:p>
            <a:pPr lvl="2"/>
            <a:r>
              <a:rPr lang="en-US" dirty="0" smtClean="0"/>
              <a:t>Donkey Kong has </a:t>
            </a:r>
            <a:r>
              <a:rPr lang="en-US" b="1" dirty="0" smtClean="0"/>
              <a:t>larger worlds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638800" y="2083652"/>
            <a:ext cx="2438400" cy="2249449"/>
            <a:chOff x="5638800" y="2286000"/>
            <a:chExt cx="2438400" cy="2249449"/>
          </a:xfrm>
        </p:grpSpPr>
        <p:pic>
          <p:nvPicPr>
            <p:cNvPr id="6148" name="Picture 4" descr="File:Super Mario 64 box cover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2286000"/>
              <a:ext cx="2438400" cy="1695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638800" y="3981451"/>
              <a:ext cx="24384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 smtClean="0"/>
                <a:t>Image source: https</a:t>
              </a:r>
              <a:r>
                <a:rPr lang="en-US" sz="1000" dirty="0"/>
                <a:t>://en.wikipedia.org/wiki/File:Super_Mario_64_box_cover.jpg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524625" y="4495800"/>
            <a:ext cx="2476500" cy="2164409"/>
            <a:chOff x="5715000" y="4430674"/>
            <a:chExt cx="2476500" cy="2164409"/>
          </a:xfrm>
        </p:grpSpPr>
        <p:pic>
          <p:nvPicPr>
            <p:cNvPr id="6150" name="Picture 6" descr="File:Banjo Kazooie Cover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4430674"/>
              <a:ext cx="2476500" cy="1619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5715000" y="6041085"/>
              <a:ext cx="24765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 smtClean="0"/>
                <a:t>Image source: https</a:t>
              </a:r>
              <a:r>
                <a:rPr lang="en-US" sz="1000" dirty="0"/>
                <a:t>://en.wikipedia.org/wiki/File:Banjo_Kazooie_Cover.png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221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Comparisons to other 3D platformers on the Nintendo 64</a:t>
            </a:r>
          </a:p>
          <a:p>
            <a:pPr lvl="1"/>
            <a:r>
              <a:rPr lang="en-US" dirty="0" smtClean="0"/>
              <a:t>Conker’s Bad Fur Day (BFD)</a:t>
            </a:r>
          </a:p>
          <a:p>
            <a:pPr lvl="2"/>
            <a:r>
              <a:rPr lang="en-US" dirty="0" smtClean="0"/>
              <a:t>BFD was created for an </a:t>
            </a:r>
            <a:r>
              <a:rPr lang="en-US" b="1" dirty="0" smtClean="0"/>
              <a:t>adult audience</a:t>
            </a:r>
            <a:r>
              <a:rPr lang="en-US" dirty="0" smtClean="0"/>
              <a:t>. It features adult humor.</a:t>
            </a:r>
          </a:p>
          <a:p>
            <a:pPr lvl="2"/>
            <a:r>
              <a:rPr lang="en-US" dirty="0" smtClean="0"/>
              <a:t>Conker’s offers </a:t>
            </a:r>
            <a:r>
              <a:rPr lang="en-US" b="1" dirty="0" smtClean="0"/>
              <a:t>more than just gameplay</a:t>
            </a:r>
            <a:r>
              <a:rPr lang="en-US" dirty="0" smtClean="0"/>
              <a:t>. It features many cut scenes and voice acting, and it is all about the story.</a:t>
            </a:r>
          </a:p>
          <a:p>
            <a:pPr lvl="1"/>
            <a:r>
              <a:rPr lang="en-US" dirty="0" smtClean="0"/>
              <a:t>What game is the best? It depends! Each game is unique in its own ways.</a:t>
            </a:r>
          </a:p>
          <a:p>
            <a:pPr lvl="2"/>
            <a:r>
              <a:rPr lang="en-US" dirty="0" smtClean="0"/>
              <a:t>If all you care about is </a:t>
            </a:r>
            <a:r>
              <a:rPr lang="en-US" b="1" dirty="0" smtClean="0"/>
              <a:t>platforming</a:t>
            </a:r>
            <a:r>
              <a:rPr lang="en-US" dirty="0" smtClean="0"/>
              <a:t>, try Super Mario</a:t>
            </a:r>
          </a:p>
          <a:p>
            <a:pPr lvl="2"/>
            <a:r>
              <a:rPr lang="en-US" dirty="0" smtClean="0"/>
              <a:t>If you just like </a:t>
            </a:r>
            <a:r>
              <a:rPr lang="en-US" b="1" dirty="0" smtClean="0"/>
              <a:t>collecting</a:t>
            </a:r>
            <a:r>
              <a:rPr lang="en-US" dirty="0" smtClean="0"/>
              <a:t>, try Banjo Kazooie</a:t>
            </a:r>
          </a:p>
          <a:p>
            <a:pPr lvl="2"/>
            <a:r>
              <a:rPr lang="en-US" dirty="0" smtClean="0"/>
              <a:t>If you like a </a:t>
            </a:r>
            <a:r>
              <a:rPr lang="en-US" b="1" dirty="0" smtClean="0"/>
              <a:t>gaming experience </a:t>
            </a:r>
            <a:r>
              <a:rPr lang="en-US" dirty="0" smtClean="0"/>
              <a:t>with a good story line, try BFD</a:t>
            </a:r>
          </a:p>
          <a:p>
            <a:pPr lvl="2"/>
            <a:r>
              <a:rPr lang="en-US" dirty="0" smtClean="0"/>
              <a:t>If you like </a:t>
            </a:r>
            <a:r>
              <a:rPr lang="en-US" b="1" dirty="0" smtClean="0"/>
              <a:t>everything and then some</a:t>
            </a:r>
            <a:r>
              <a:rPr lang="en-US" dirty="0" smtClean="0"/>
              <a:t>, try Donkey Kong!</a:t>
            </a:r>
          </a:p>
          <a:p>
            <a:pPr lvl="1"/>
            <a:r>
              <a:rPr lang="en-US" dirty="0" smtClean="0"/>
              <a:t>My personal favorite? Donkey Kong!</a:t>
            </a:r>
          </a:p>
          <a:p>
            <a:pPr lvl="1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705600" y="1990725"/>
            <a:ext cx="2298762" cy="1943708"/>
            <a:chOff x="6096000" y="1143000"/>
            <a:chExt cx="3514725" cy="2971861"/>
          </a:xfrm>
        </p:grpSpPr>
        <p:pic>
          <p:nvPicPr>
            <p:cNvPr id="7170" name="Picture 2" descr="File:Conkersbfdbox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143000"/>
              <a:ext cx="3514725" cy="2571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6096000" y="3714751"/>
              <a:ext cx="351472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 smtClean="0"/>
                <a:t>Image source: https</a:t>
              </a:r>
              <a:r>
                <a:rPr lang="en-US" sz="1000" dirty="0"/>
                <a:t>://en.wikipedia.org/wiki/File:Conkersbfdbox.jpg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857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876800"/>
          </a:xfrm>
        </p:spPr>
        <p:txBody>
          <a:bodyPr/>
          <a:lstStyle/>
          <a:p>
            <a:r>
              <a:rPr lang="en-US" b="1" dirty="0" smtClean="0"/>
              <a:t>Children</a:t>
            </a:r>
            <a:r>
              <a:rPr lang="en-US" dirty="0" smtClean="0"/>
              <a:t> are the appropriate audience for the game.</a:t>
            </a:r>
          </a:p>
          <a:p>
            <a:pPr lvl="1"/>
            <a:r>
              <a:rPr lang="en-US" dirty="0" smtClean="0"/>
              <a:t>Rated E, </a:t>
            </a:r>
            <a:r>
              <a:rPr lang="en-US" b="1" dirty="0" smtClean="0"/>
              <a:t>no blood </a:t>
            </a:r>
            <a:r>
              <a:rPr lang="en-US" dirty="0" smtClean="0"/>
              <a:t>or extreme violence</a:t>
            </a:r>
          </a:p>
          <a:p>
            <a:pPr lvl="1"/>
            <a:r>
              <a:rPr lang="en-US" dirty="0" smtClean="0"/>
              <a:t>Not very difficult, but still </a:t>
            </a:r>
            <a:r>
              <a:rPr lang="en-US" b="1" dirty="0" smtClean="0"/>
              <a:t>challenging</a:t>
            </a:r>
          </a:p>
          <a:p>
            <a:pPr lvl="1"/>
            <a:r>
              <a:rPr lang="en-US" dirty="0" smtClean="0"/>
              <a:t>Can still be </a:t>
            </a:r>
            <a:r>
              <a:rPr lang="en-US" b="1" dirty="0" smtClean="0"/>
              <a:t>enjoyed by anyone</a:t>
            </a:r>
            <a:r>
              <a:rPr lang="en-US" dirty="0" smtClean="0"/>
              <a:t>!</a:t>
            </a:r>
          </a:p>
          <a:p>
            <a:r>
              <a:rPr lang="en-US" dirty="0" smtClean="0"/>
              <a:t>A couple of design mistakes</a:t>
            </a:r>
          </a:p>
          <a:p>
            <a:pPr lvl="1"/>
            <a:r>
              <a:rPr lang="en-US" dirty="0" smtClean="0"/>
              <a:t>The amount of </a:t>
            </a:r>
            <a:r>
              <a:rPr lang="en-US" b="1" dirty="0" smtClean="0"/>
              <a:t>backtracking is unacceptable</a:t>
            </a:r>
            <a:r>
              <a:rPr lang="en-US" dirty="0" smtClean="0"/>
              <a:t>. It takes away from the player’s desire to explore.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recycled minigames and bosses </a:t>
            </a:r>
            <a:r>
              <a:rPr lang="en-US" dirty="0" smtClean="0"/>
              <a:t>are too tedious.  Maybe this was a result of a time constraint.</a:t>
            </a:r>
          </a:p>
          <a:p>
            <a:pPr lvl="1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324600" y="4001358"/>
            <a:ext cx="2597432" cy="2376845"/>
            <a:chOff x="1752600" y="2438400"/>
            <a:chExt cx="4762500" cy="4358045"/>
          </a:xfrm>
        </p:grpSpPr>
        <p:pic>
          <p:nvPicPr>
            <p:cNvPr id="8194" name="Picture 2" descr="https://vignette.wikia.nocookie.net/donkeykong/images/f/f5/Gloomy_galleon_map.jpg/revision/latest?cb=2016062812282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438400"/>
              <a:ext cx="4762500" cy="3962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752600" y="6396335"/>
              <a:ext cx="47625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 smtClean="0"/>
                <a:t>Image source: http</a:t>
              </a:r>
              <a:r>
                <a:rPr lang="en-US" sz="1000" dirty="0"/>
                <a:t>://donkeykong.wikia.com/wiki/Gloomy_Galleon?file=Gloomy_galleon_map.jpg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705600" y="762000"/>
            <a:ext cx="1567866" cy="2831962"/>
            <a:chOff x="6324600" y="685800"/>
            <a:chExt cx="1567866" cy="2831962"/>
          </a:xfrm>
        </p:grpSpPr>
        <p:pic>
          <p:nvPicPr>
            <p:cNvPr id="8196" name="Picture 4" descr="File:ESRB 2013 Everyone.sv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685800"/>
              <a:ext cx="1567866" cy="2124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324600" y="2809876"/>
              <a:ext cx="156786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 smtClean="0"/>
                <a:t>Image source: https</a:t>
              </a:r>
              <a:r>
                <a:rPr lang="en-US" sz="1000" dirty="0"/>
                <a:t>://commons.wikimedia.org/wiki/File:ESRB_2013_Everyone.svg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2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876800"/>
          </a:xfrm>
        </p:spPr>
        <p:txBody>
          <a:bodyPr/>
          <a:lstStyle/>
          <a:p>
            <a:r>
              <a:rPr lang="en-US" dirty="0" smtClean="0"/>
              <a:t>Overall strengths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great 3D platformer </a:t>
            </a:r>
            <a:r>
              <a:rPr lang="en-US" dirty="0" smtClean="0"/>
              <a:t>with plenty of great mechanics to be enjoyed by people of all ages.</a:t>
            </a:r>
          </a:p>
          <a:p>
            <a:pPr lvl="1"/>
            <a:r>
              <a:rPr lang="en-US" dirty="0" smtClean="0"/>
              <a:t>Plenty of </a:t>
            </a:r>
            <a:r>
              <a:rPr lang="en-US" b="1" dirty="0" smtClean="0"/>
              <a:t>varying content </a:t>
            </a:r>
            <a:r>
              <a:rPr lang="en-US" dirty="0" smtClean="0"/>
              <a:t>to keep you entertained for several hours.</a:t>
            </a:r>
          </a:p>
          <a:p>
            <a:pPr lvl="1"/>
            <a:r>
              <a:rPr lang="en-US" dirty="0" smtClean="0"/>
              <a:t>An overall </a:t>
            </a:r>
            <a:r>
              <a:rPr lang="en-US" b="1" dirty="0" smtClean="0"/>
              <a:t>memorable experience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Overall weaknesses</a:t>
            </a:r>
          </a:p>
          <a:p>
            <a:pPr lvl="1"/>
            <a:r>
              <a:rPr lang="en-US" dirty="0" smtClean="0"/>
              <a:t>The game can be </a:t>
            </a:r>
            <a:r>
              <a:rPr lang="en-US" b="1" dirty="0" smtClean="0"/>
              <a:t>repetitive</a:t>
            </a:r>
            <a:r>
              <a:rPr lang="en-US" dirty="0" smtClean="0"/>
              <a:t>, which can make the player </a:t>
            </a:r>
            <a:r>
              <a:rPr lang="en-US" b="1" dirty="0" smtClean="0"/>
              <a:t>bored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Rare made the mistake of forcing </a:t>
            </a:r>
            <a:r>
              <a:rPr lang="en-US" b="1" dirty="0" smtClean="0"/>
              <a:t>too much backtracking</a:t>
            </a:r>
            <a:r>
              <a:rPr lang="en-US" dirty="0" smtClean="0"/>
              <a:t>.</a:t>
            </a:r>
          </a:p>
        </p:txBody>
      </p:sp>
      <p:pic>
        <p:nvPicPr>
          <p:cNvPr id="9218" name="Picture 2" descr="https://media.nintendo.com/nintendo/bin/P5zigmRqs4Mr9-Z6sQDeQkoiHUF4xrgF/4gNeP-PYZaJTElbJupEXjshHA1ScjOk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299" y="1676400"/>
            <a:ext cx="355653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91200" y="6096000"/>
            <a:ext cx="31670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Images source: https</a:t>
            </a:r>
            <a:r>
              <a:rPr lang="en-US" sz="1000" dirty="0"/>
              <a:t>://www.nintendo.com/games/detail/-L-sytPSngSbZEEkyksX6NLu75c8srJS</a:t>
            </a:r>
          </a:p>
        </p:txBody>
      </p:sp>
      <p:pic>
        <p:nvPicPr>
          <p:cNvPr id="9220" name="Picture 4" descr="https://media.nintendo.com/nintendo/bin/F8BtcSwpdtB4aE1KvFmvUu1sx7DZcamg/zYj0EqjVsSEoIo5V7tzEzKwq6DQkYTp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299" y="3886200"/>
            <a:ext cx="3548063" cy="19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27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876800"/>
          </a:xfrm>
        </p:spPr>
        <p:txBody>
          <a:bodyPr/>
          <a:lstStyle/>
          <a:p>
            <a:r>
              <a:rPr lang="en-US" dirty="0" smtClean="0"/>
              <a:t>Is it worth purchasing?</a:t>
            </a:r>
          </a:p>
          <a:p>
            <a:pPr lvl="1"/>
            <a:r>
              <a:rPr lang="en-US" dirty="0" smtClean="0"/>
              <a:t>If you have any interest in 3D platformers, then give this one a chance for $9.99 on the Virtual Console. You get a </a:t>
            </a:r>
            <a:r>
              <a:rPr lang="en-US" b="1" dirty="0" smtClean="0"/>
              <a:t>lot of bang for your buck</a:t>
            </a:r>
            <a:r>
              <a:rPr lang="en-US" dirty="0" smtClean="0"/>
              <a:t>, but just remember that the game has its flaws.</a:t>
            </a:r>
          </a:p>
          <a:p>
            <a:r>
              <a:rPr lang="en-US" dirty="0" smtClean="0"/>
              <a:t>How could it be improved?</a:t>
            </a:r>
          </a:p>
          <a:p>
            <a:pPr lvl="1"/>
            <a:r>
              <a:rPr lang="en-US" dirty="0" smtClean="0"/>
              <a:t>Include a feature to switch characters </a:t>
            </a:r>
            <a:r>
              <a:rPr lang="en-US" b="1" dirty="0" smtClean="0"/>
              <a:t>via the pause menu</a:t>
            </a:r>
            <a:r>
              <a:rPr lang="en-US" dirty="0" smtClean="0"/>
              <a:t>, rather than through the Tag Barrel.</a:t>
            </a:r>
          </a:p>
          <a:p>
            <a:pPr lvl="1"/>
            <a:r>
              <a:rPr lang="en-US" dirty="0" smtClean="0"/>
              <a:t>Remove the </a:t>
            </a:r>
            <a:r>
              <a:rPr lang="en-US" b="1" dirty="0" smtClean="0"/>
              <a:t>repeated minigames </a:t>
            </a:r>
            <a:r>
              <a:rPr lang="en-US" dirty="0" smtClean="0"/>
              <a:t>in favor new ones.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257799" y="2209800"/>
            <a:ext cx="3609975" cy="810371"/>
            <a:chOff x="5257800" y="2514600"/>
            <a:chExt cx="3609975" cy="810371"/>
          </a:xfrm>
        </p:grpSpPr>
        <p:pic>
          <p:nvPicPr>
            <p:cNvPr id="10242" name="Picture 2" descr="Wii U Virtual Consol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2514600"/>
              <a:ext cx="3609975" cy="381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257800" y="2924861"/>
              <a:ext cx="360997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 smtClean="0"/>
                <a:t>Image source: https</a:t>
              </a:r>
              <a:r>
                <a:rPr lang="en-US" sz="1000" dirty="0"/>
                <a:t>://www.nintendo.com/wiiu/eshop/virtual-console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676900" y="3505200"/>
            <a:ext cx="2552700" cy="2767023"/>
            <a:chOff x="5676900" y="3505200"/>
            <a:chExt cx="2552700" cy="2767023"/>
          </a:xfrm>
        </p:grpSpPr>
        <p:pic>
          <p:nvPicPr>
            <p:cNvPr id="10244" name="Picture 4" descr="https://vignette.wikia.nocookie.net/donkeykong/images/0/0f/ChunkyFight64.PNG/revision/latest?cb=201010022039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6900" y="3505200"/>
              <a:ext cx="2552700" cy="2212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5676900" y="5718225"/>
              <a:ext cx="25527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 smtClean="0"/>
                <a:t>Image source: http</a:t>
              </a:r>
              <a:r>
                <a:rPr lang="en-US" sz="1000" dirty="0"/>
                <a:t>://donkeykong.wikia.com/wiki/Donkey_Kong_64?file=ChunkyFight64.PNG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686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Thank you!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657600" y="1385872"/>
            <a:ext cx="3648075" cy="4772055"/>
            <a:chOff x="3200400" y="1343055"/>
            <a:chExt cx="3648075" cy="4772055"/>
          </a:xfrm>
        </p:grpSpPr>
        <p:pic>
          <p:nvPicPr>
            <p:cNvPr id="11268" name="Picture 4" descr="File:DK6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1343055"/>
              <a:ext cx="3571875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200400" y="5715000"/>
              <a:ext cx="357187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 smtClean="0"/>
                <a:t>Image source: http</a:t>
              </a:r>
              <a:r>
                <a:rPr lang="en-US" sz="1000" dirty="0"/>
                <a:t>://donkeykong.wikia.com/wiki/File:DK64.jpg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085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080886" y="4922222"/>
            <a:ext cx="2072639" cy="1816508"/>
            <a:chOff x="6448044" y="4800600"/>
            <a:chExt cx="2133600" cy="1869936"/>
          </a:xfrm>
        </p:grpSpPr>
        <p:pic>
          <p:nvPicPr>
            <p:cNvPr id="2050" name="Picture 2" descr="https://upload.wikimedia.org/wikipedia/commons/thumb/4/47/Nintendo-64-Memory-Expansion-Pak.jpg/220px-Nintendo-64-Memory-Expansion-Pak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8044" y="4800600"/>
              <a:ext cx="2095500" cy="1162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6448044" y="5962650"/>
              <a:ext cx="21336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 smtClean="0"/>
                <a:t>Image source: https://en.wikipedia.org/wiki/File:Nintendo-64-Memory-Expansion-Pak.jpg</a:t>
              </a:r>
              <a:endParaRPr lang="en-US" sz="10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Title: Donkey Kong 64</a:t>
            </a:r>
          </a:p>
          <a:p>
            <a:pPr marL="0" indent="0">
              <a:buNone/>
            </a:pPr>
            <a:r>
              <a:rPr lang="en-US" b="1" dirty="0" smtClean="0"/>
              <a:t>Platform: Nintendo 64</a:t>
            </a:r>
          </a:p>
          <a:p>
            <a:pPr marL="0" indent="0">
              <a:buNone/>
            </a:pPr>
            <a:r>
              <a:rPr lang="en-US" dirty="0" smtClean="0"/>
              <a:t>Developer: Rare</a:t>
            </a:r>
          </a:p>
          <a:p>
            <a:pPr marL="0" indent="0">
              <a:buNone/>
            </a:pPr>
            <a:r>
              <a:rPr lang="en-US" dirty="0" smtClean="0"/>
              <a:t>Publisher: Nintendo</a:t>
            </a:r>
          </a:p>
          <a:p>
            <a:pPr marL="0" indent="0">
              <a:buNone/>
            </a:pPr>
            <a:r>
              <a:rPr lang="en-US" dirty="0" smtClean="0"/>
              <a:t>Type of Game: 3D Adventure Platformer</a:t>
            </a:r>
          </a:p>
          <a:p>
            <a:pPr marL="0" indent="0">
              <a:buNone/>
            </a:pPr>
            <a:r>
              <a:rPr lang="en-US" dirty="0" smtClean="0"/>
              <a:t>Original Price: ~$59.99 (Includes expansion pack)</a:t>
            </a:r>
          </a:p>
          <a:p>
            <a:pPr marL="0" indent="0">
              <a:buNone/>
            </a:pPr>
            <a:r>
              <a:rPr lang="en-US" dirty="0" smtClean="0"/>
              <a:t>eBay used: ~$15-20 (Cartridge only) </a:t>
            </a:r>
          </a:p>
          <a:p>
            <a:pPr marL="0" indent="0">
              <a:buNone/>
            </a:pPr>
            <a:r>
              <a:rPr lang="en-US" dirty="0" smtClean="0"/>
              <a:t>Wii U Virtual Console: $9.99 (Digital download)</a:t>
            </a:r>
          </a:p>
          <a:p>
            <a:pPr marL="0" indent="0">
              <a:buNone/>
            </a:pPr>
            <a:r>
              <a:rPr lang="en-US" dirty="0" smtClean="0"/>
              <a:t>Minimum stated hardware: N64 + Expansion Pak</a:t>
            </a:r>
          </a:p>
          <a:p>
            <a:pPr marL="0" indent="0">
              <a:buNone/>
            </a:pPr>
            <a:r>
              <a:rPr lang="en-US" dirty="0" smtClean="0"/>
              <a:t>Actual hardware required: </a:t>
            </a:r>
            <a:r>
              <a:rPr lang="en-US" b="1" dirty="0" smtClean="0"/>
              <a:t>N64 + Expansion </a:t>
            </a:r>
            <a:r>
              <a:rPr lang="en-US" b="1" dirty="0" smtClean="0"/>
              <a:t>Pak</a:t>
            </a:r>
            <a:br>
              <a:rPr lang="en-US" b="1" dirty="0" smtClean="0"/>
            </a:br>
            <a:r>
              <a:rPr lang="en-US" b="1" dirty="0" smtClean="0"/>
              <a:t>	(or Wii U)</a:t>
            </a:r>
            <a:endParaRPr lang="en-US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773" y="914400"/>
            <a:ext cx="3525333" cy="213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31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Diddy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2721402"/>
            <a:ext cx="120015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5486400" cy="487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DK 64 is a </a:t>
            </a:r>
            <a:r>
              <a:rPr lang="en-US" b="1" dirty="0" smtClean="0"/>
              <a:t>3D platformer adventure game</a:t>
            </a:r>
            <a:r>
              <a:rPr lang="en-US" dirty="0" smtClean="0"/>
              <a:t> that emphasizes on </a:t>
            </a:r>
            <a:r>
              <a:rPr lang="en-US" b="1" dirty="0" smtClean="0"/>
              <a:t>exploration</a:t>
            </a:r>
            <a:r>
              <a:rPr lang="en-US" dirty="0" smtClean="0"/>
              <a:t> and the </a:t>
            </a:r>
            <a:r>
              <a:rPr lang="en-US" b="1" dirty="0" smtClean="0"/>
              <a:t>collection</a:t>
            </a:r>
            <a:r>
              <a:rPr lang="en-US" dirty="0" smtClean="0"/>
              <a:t> of items.</a:t>
            </a:r>
          </a:p>
          <a:p>
            <a:r>
              <a:rPr lang="en-US" dirty="0" smtClean="0"/>
              <a:t>The story involves </a:t>
            </a:r>
            <a:r>
              <a:rPr lang="en-US" b="1" dirty="0" smtClean="0"/>
              <a:t>King K. Rool</a:t>
            </a:r>
            <a:r>
              <a:rPr lang="en-US" dirty="0" smtClean="0"/>
              <a:t> wanting to cause harm to </a:t>
            </a:r>
            <a:r>
              <a:rPr lang="en-US" b="1" dirty="0" smtClean="0"/>
              <a:t>Donkey Kong’s island</a:t>
            </a:r>
            <a:r>
              <a:rPr lang="en-US" dirty="0" smtClean="0"/>
              <a:t>. K. Rool kidnaps Donkey Kong’s friends and steals his golden bananas to distract him before delivering his “lizard flavored surprise”. </a:t>
            </a:r>
          </a:p>
          <a:p>
            <a:r>
              <a:rPr lang="en-US" dirty="0" smtClean="0"/>
              <a:t>The player’s role of the game is to play as the Kongs to </a:t>
            </a:r>
            <a:r>
              <a:rPr lang="en-US" b="1" dirty="0" smtClean="0"/>
              <a:t>rescue the Kongs</a:t>
            </a:r>
            <a:r>
              <a:rPr lang="en-US" dirty="0"/>
              <a:t> </a:t>
            </a:r>
            <a:r>
              <a:rPr lang="en-US" dirty="0" smtClean="0"/>
              <a:t>and to </a:t>
            </a:r>
            <a:r>
              <a:rPr lang="en-US" b="1" dirty="0" smtClean="0"/>
              <a:t>collect golden bananas</a:t>
            </a:r>
            <a:r>
              <a:rPr lang="en-US" dirty="0" smtClean="0"/>
              <a:t> in order to </a:t>
            </a:r>
            <a:r>
              <a:rPr lang="en-US" b="1" dirty="0" smtClean="0"/>
              <a:t>defeat K. Rool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3074" name="Picture 2" descr="C:\Users\Travis\Desktop\Banane_d'o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011" y="379705"/>
            <a:ext cx="1325577" cy="218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81800" y="6220599"/>
            <a:ext cx="2286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Images source: http://donkeykong.wikia.com/wiki/Donkey_Kong_64</a:t>
            </a:r>
            <a:endParaRPr lang="en-US" sz="1000" dirty="0"/>
          </a:p>
        </p:txBody>
      </p:sp>
      <p:pic>
        <p:nvPicPr>
          <p:cNvPr id="3076" name="Picture 4" descr="DK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595883"/>
            <a:ext cx="1371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Lank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683" y="2696347"/>
            <a:ext cx="166687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FeatherCrossbo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58473"/>
            <a:ext cx="132397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hunkyKongDK64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958" y="4415801"/>
            <a:ext cx="17621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90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87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Installation is </a:t>
            </a:r>
            <a:r>
              <a:rPr lang="en-US" b="1" dirty="0" smtClean="0"/>
              <a:t>plug &amp; play</a:t>
            </a:r>
            <a:r>
              <a:rPr lang="en-US" dirty="0" smtClean="0"/>
              <a:t> on original hardware or download &amp; play on the virtual console.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user interface is minimal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main menu allows you to </a:t>
            </a:r>
            <a:r>
              <a:rPr lang="en-US" b="1" dirty="0" smtClean="0"/>
              <a:t>manage options</a:t>
            </a:r>
            <a:r>
              <a:rPr lang="en-US" dirty="0" smtClean="0"/>
              <a:t> and </a:t>
            </a:r>
            <a:r>
              <a:rPr lang="en-US" b="1" dirty="0" smtClean="0"/>
              <a:t>save files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There is </a:t>
            </a:r>
            <a:r>
              <a:rPr lang="en-US" b="1" dirty="0" smtClean="0"/>
              <a:t>no in-game interface</a:t>
            </a:r>
            <a:r>
              <a:rPr lang="en-US" dirty="0" smtClean="0"/>
              <a:t> during the </a:t>
            </a:r>
            <a:r>
              <a:rPr lang="en-US" b="1" dirty="0" smtClean="0"/>
              <a:t>majority</a:t>
            </a:r>
            <a:r>
              <a:rPr lang="en-US" dirty="0" smtClean="0"/>
              <a:t> of the game.</a:t>
            </a:r>
          </a:p>
          <a:p>
            <a:pPr lvl="2"/>
            <a:r>
              <a:rPr lang="en-US" dirty="0" smtClean="0"/>
              <a:t>When your health, item count, or collectibles gathered </a:t>
            </a:r>
            <a:r>
              <a:rPr lang="en-US" b="1" dirty="0" smtClean="0"/>
              <a:t>updates</a:t>
            </a:r>
            <a:r>
              <a:rPr lang="en-US" dirty="0" smtClean="0"/>
              <a:t>, the new value is </a:t>
            </a:r>
            <a:r>
              <a:rPr lang="en-US" b="1" dirty="0" smtClean="0"/>
              <a:t>temporarily displayed</a:t>
            </a:r>
            <a:r>
              <a:rPr lang="en-US" dirty="0" smtClean="0"/>
              <a:t> on-screen.</a:t>
            </a:r>
          </a:p>
          <a:p>
            <a:pPr lvl="2"/>
            <a:r>
              <a:rPr lang="en-US" dirty="0" smtClean="0"/>
              <a:t>The game can be </a:t>
            </a:r>
            <a:r>
              <a:rPr lang="en-US" b="1" dirty="0" smtClean="0"/>
              <a:t>paused</a:t>
            </a:r>
            <a:r>
              <a:rPr lang="en-US" dirty="0" smtClean="0"/>
              <a:t> at any point to </a:t>
            </a:r>
            <a:r>
              <a:rPr lang="en-US" b="1" dirty="0" smtClean="0"/>
              <a:t>view health, items, or collectibles</a:t>
            </a:r>
            <a:r>
              <a:rPr lang="en-US" dirty="0" smtClean="0"/>
              <a:t>.</a:t>
            </a:r>
          </a:p>
        </p:txBody>
      </p:sp>
      <p:sp>
        <p:nvSpPr>
          <p:cNvPr id="5" name="AutoShape 6" descr="Image result for donkey kong 64 game pau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8" descr="Image result for donkey kong 64 game paus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10" descr="Image result for donkey kong 64 game paus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12" descr="Image result for donkey kong 64 game paus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018599" y="655638"/>
            <a:ext cx="3979928" cy="2657694"/>
            <a:chOff x="5049772" y="3352800"/>
            <a:chExt cx="3979928" cy="2657694"/>
          </a:xfrm>
        </p:grpSpPr>
        <p:pic>
          <p:nvPicPr>
            <p:cNvPr id="4111" name="Picture 15" descr="https://media.nintendo.com/nintendo/bin/xnJEPwMRfAJpEAXVjGT-mg0pnv6gV4Vw/ZjGDad3PvOQ1y1ZU07kkxJ3Fu_c2uG3z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9772" y="3352800"/>
              <a:ext cx="3979928" cy="2238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5049772" y="5594996"/>
              <a:ext cx="3979928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 dirty="0" smtClean="0"/>
                <a:t>Image source: https://www.nintendo.com/games/detail/-L-sytPSngSbZEEkyksX6NLu75c8srJS</a:t>
              </a:r>
              <a:endParaRPr lang="en-US" sz="1050" dirty="0"/>
            </a:p>
          </p:txBody>
        </p:sp>
      </p:grpSp>
      <p:sp>
        <p:nvSpPr>
          <p:cNvPr id="16" name="AutoShape 17" descr="Donkey Kong 64 Wii U Pause Menu 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AutoShape 19" descr="Donkey Kong 64 Wii U Pause Menu 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AutoShape 21" descr="Donkey Kong 64 Wii U Pause Menu 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4976563" y="3581400"/>
            <a:ext cx="4064000" cy="2716887"/>
            <a:chOff x="5080000" y="617538"/>
            <a:chExt cx="4064000" cy="2716887"/>
          </a:xfrm>
        </p:grpSpPr>
        <p:pic>
          <p:nvPicPr>
            <p:cNvPr id="4118" name="Picture 22" descr="C:\Users\Travis\Desktop\775728-donkey-kong-64-wii-u-screenshot-pause-menu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000" y="617538"/>
              <a:ext cx="40640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5080000" y="2903538"/>
              <a:ext cx="3987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 dirty="0" smtClean="0"/>
                <a:t>Image source: http://www.mobygames.com/game/wii-u/donkey-kong-64/screenshots/gameShotId,775728/</a:t>
              </a:r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027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876800"/>
          </a:xfrm>
        </p:spPr>
        <p:txBody>
          <a:bodyPr/>
          <a:lstStyle/>
          <a:p>
            <a:r>
              <a:rPr lang="en-US" dirty="0" smtClean="0"/>
              <a:t>Gameplay consists of</a:t>
            </a:r>
          </a:p>
          <a:p>
            <a:pPr lvl="1"/>
            <a:r>
              <a:rPr lang="en-US" b="1" dirty="0" smtClean="0"/>
              <a:t>Platforming &amp; Exploring</a:t>
            </a:r>
          </a:p>
          <a:p>
            <a:pPr lvl="1"/>
            <a:r>
              <a:rPr lang="en-US" b="1" dirty="0" smtClean="0"/>
              <a:t>Puzzles</a:t>
            </a:r>
            <a:endParaRPr lang="en-US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381000" y="3124200"/>
            <a:ext cx="3737293" cy="2502337"/>
            <a:chOff x="5029200" y="3047999"/>
            <a:chExt cx="3737293" cy="2502337"/>
          </a:xfrm>
        </p:grpSpPr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3047999"/>
              <a:ext cx="3737293" cy="2102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029200" y="5150226"/>
              <a:ext cx="373729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 smtClean="0"/>
                <a:t>Image source: http://www.mobygames.com/game/wii-u/donkey-kong-64/screenshots/gameShotId,775718/</a:t>
              </a:r>
              <a:endParaRPr lang="en-US" sz="10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70630" y="3124200"/>
            <a:ext cx="4208680" cy="2348447"/>
            <a:chOff x="609600" y="3048000"/>
            <a:chExt cx="4208680" cy="2348447"/>
          </a:xfrm>
        </p:grpSpPr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048000"/>
              <a:ext cx="4208680" cy="2104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09600" y="5150226"/>
              <a:ext cx="420868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 smtClean="0"/>
                <a:t>Image source: https://youtu.be/vaZeZVbsIys?t=540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3933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876800"/>
          </a:xfrm>
        </p:spPr>
        <p:txBody>
          <a:bodyPr/>
          <a:lstStyle/>
          <a:p>
            <a:r>
              <a:rPr lang="en-US" dirty="0" smtClean="0"/>
              <a:t>Gameplay consists of</a:t>
            </a:r>
          </a:p>
          <a:p>
            <a:pPr lvl="1"/>
            <a:r>
              <a:rPr lang="en-US" b="1" dirty="0" smtClean="0"/>
              <a:t>Minigames</a:t>
            </a:r>
          </a:p>
          <a:p>
            <a:pPr lvl="1"/>
            <a:r>
              <a:rPr lang="en-US" b="1" dirty="0" smtClean="0"/>
              <a:t>Boss fights</a:t>
            </a:r>
            <a:endParaRPr lang="en-US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4693921" y="3047999"/>
            <a:ext cx="4235237" cy="2782042"/>
            <a:chOff x="4693921" y="3047999"/>
            <a:chExt cx="4235237" cy="2782042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3921" y="3047999"/>
              <a:ext cx="4235237" cy="2382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693921" y="5429931"/>
              <a:ext cx="423523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 smtClean="0"/>
                <a:t>Image source: http://www.mobygames.com/game/wii-u/donkey-kong-64/screenshots/gameShotId,775765/</a:t>
              </a:r>
              <a:endParaRPr lang="en-US" sz="1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4800" y="3048000"/>
            <a:ext cx="4132598" cy="2628541"/>
            <a:chOff x="304800" y="3048000"/>
            <a:chExt cx="4132598" cy="2628541"/>
          </a:xfrm>
        </p:grpSpPr>
        <p:sp>
          <p:nvSpPr>
            <p:cNvPr id="5" name="Rectangle 4"/>
            <p:cNvSpPr/>
            <p:nvPr/>
          </p:nvSpPr>
          <p:spPr>
            <a:xfrm>
              <a:off x="304800" y="5430320"/>
              <a:ext cx="307648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smtClean="0"/>
                <a:t>Image source: https://youtu.be/a0_DR4P6x8k?t=19</a:t>
              </a:r>
              <a:endParaRPr lang="en-US" sz="1000" dirty="0"/>
            </a:p>
          </p:txBody>
        </p:sp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048000"/>
              <a:ext cx="4132598" cy="2382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951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</a:t>
            </a:r>
            <a:r>
              <a:rPr lang="en-US" b="1" dirty="0" smtClean="0"/>
              <a:t>no game score</a:t>
            </a:r>
            <a:r>
              <a:rPr lang="en-US" dirty="0" smtClean="0"/>
              <a:t>, but a player’s collected items can be viewed, and </a:t>
            </a:r>
            <a:r>
              <a:rPr lang="en-US" b="1" dirty="0" smtClean="0"/>
              <a:t>game completion</a:t>
            </a:r>
            <a:r>
              <a:rPr lang="en-US" dirty="0" smtClean="0"/>
              <a:t> is tracked as a </a:t>
            </a:r>
            <a:r>
              <a:rPr lang="en-US" b="1" dirty="0" smtClean="0"/>
              <a:t>percentage</a:t>
            </a:r>
            <a:r>
              <a:rPr lang="en-US" dirty="0" smtClean="0"/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74800" y="2895600"/>
            <a:ext cx="5994400" cy="3771960"/>
            <a:chOff x="1574800" y="2895600"/>
            <a:chExt cx="5994400" cy="37719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4800" y="2895600"/>
              <a:ext cx="5994400" cy="337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574800" y="6267450"/>
              <a:ext cx="4572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000" dirty="0" smtClean="0"/>
                <a:t>Image source: http</a:t>
              </a:r>
              <a:r>
                <a:rPr lang="en-US" sz="1000" dirty="0"/>
                <a:t>://www.mobygames.com/game/wii-u/donkey-kong-64/screenshots/gameShotId,775712/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704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artwork </a:t>
            </a:r>
            <a:r>
              <a:rPr lang="en-US" dirty="0" smtClean="0"/>
              <a:t>of the game is </a:t>
            </a:r>
            <a:r>
              <a:rPr lang="en-US" b="1" dirty="0" smtClean="0"/>
              <a:t>detailed and unique</a:t>
            </a:r>
          </a:p>
          <a:p>
            <a:pPr lvl="1"/>
            <a:r>
              <a:rPr lang="en-US" b="1" dirty="0"/>
              <a:t>9</a:t>
            </a:r>
            <a:r>
              <a:rPr lang="en-US" b="1" dirty="0" smtClean="0"/>
              <a:t> large, detailed, worlds </a:t>
            </a:r>
            <a:r>
              <a:rPr lang="en-US" dirty="0" smtClean="0"/>
              <a:t>with good textures and lighting.</a:t>
            </a:r>
          </a:p>
          <a:p>
            <a:pPr lvl="1"/>
            <a:r>
              <a:rPr lang="en-US" dirty="0" smtClean="0"/>
              <a:t>Many </a:t>
            </a:r>
            <a:r>
              <a:rPr lang="en-US" b="1" dirty="0" smtClean="0"/>
              <a:t>unique characters and enemies </a:t>
            </a:r>
            <a:r>
              <a:rPr lang="en-US" dirty="0" smtClean="0"/>
              <a:t>with good animation.</a:t>
            </a:r>
          </a:p>
          <a:p>
            <a:pPr lvl="1"/>
            <a:r>
              <a:rPr lang="en-US" dirty="0" smtClean="0"/>
              <a:t>Although good at the time, </a:t>
            </a:r>
            <a:r>
              <a:rPr lang="en-US" b="1" dirty="0" smtClean="0"/>
              <a:t>low polygon graphics didn’t age well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Sound and music are fantastic</a:t>
            </a:r>
          </a:p>
          <a:p>
            <a:pPr lvl="1"/>
            <a:r>
              <a:rPr lang="en-US" dirty="0" smtClean="0"/>
              <a:t>Plenty of </a:t>
            </a:r>
            <a:r>
              <a:rPr lang="en-US" b="1" dirty="0" smtClean="0"/>
              <a:t>unique sounds</a:t>
            </a:r>
            <a:r>
              <a:rPr lang="en-US" dirty="0" smtClean="0"/>
              <a:t> throughout gameplay that are not too repetitive.</a:t>
            </a:r>
          </a:p>
          <a:p>
            <a:pPr lvl="1"/>
            <a:r>
              <a:rPr lang="en-US" dirty="0" smtClean="0"/>
              <a:t>Great tracks that </a:t>
            </a:r>
            <a:r>
              <a:rPr lang="en-US" b="1" dirty="0" smtClean="0"/>
              <a:t>suit each environment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Donkey Kong Rap!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638800" y="1066800"/>
            <a:ext cx="3299069" cy="2411374"/>
            <a:chOff x="5638800" y="4038600"/>
            <a:chExt cx="3299069" cy="2411374"/>
          </a:xfrm>
        </p:grpSpPr>
        <p:pic>
          <p:nvPicPr>
            <p:cNvPr id="2050" name="Picture 2" descr="https://vignette.wikia.nocookie.net/donkeykong/images/2/2a/Project64_2011-12-21_10-33-05-69.jpg/revision/latest/scale-to-width-down/1000?cb=2012010814150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4038600"/>
              <a:ext cx="3299069" cy="1857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638800" y="5895976"/>
              <a:ext cx="3299069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 smtClean="0"/>
                <a:t>Image source: http</a:t>
              </a:r>
              <a:r>
                <a:rPr lang="en-US" sz="1000" dirty="0"/>
                <a:t>://donkeykong.wikia.com/wiki/Donkey_Kong_64?file=Project64_2011-12-21_10-33-05-69.jpg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67400" y="3650780"/>
            <a:ext cx="3032369" cy="2947008"/>
            <a:chOff x="6050084" y="3886200"/>
            <a:chExt cx="2476500" cy="2406787"/>
          </a:xfrm>
        </p:grpSpPr>
        <p:pic>
          <p:nvPicPr>
            <p:cNvPr id="2052" name="Picture 4" descr="https://vignette.wikia.nocookie.net/donkeykong/images/4/4c/DK_Rap.jpg/revision/latest?cb=200910260444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0084" y="3886200"/>
              <a:ext cx="2476500" cy="1852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050084" y="5738989"/>
              <a:ext cx="24765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 smtClean="0"/>
                <a:t>Image source: http</a:t>
              </a:r>
              <a:r>
                <a:rPr lang="en-US" sz="1000" dirty="0"/>
                <a:t>://donkeykong.wikia.com/wiki/DK_Rap?file=DK_Rap.jpg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817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Aside from special minigames to be played, the game featured </a:t>
            </a:r>
            <a:r>
              <a:rPr lang="en-US" b="1" dirty="0" smtClean="0"/>
              <a:t>better framerates and better long-distance rendering</a:t>
            </a:r>
            <a:r>
              <a:rPr lang="en-US" dirty="0" smtClean="0"/>
              <a:t> thanks to the Expansion Pak. The game also featured compatibility with the Rumble Pak</a:t>
            </a:r>
          </a:p>
          <a:p>
            <a:r>
              <a:rPr lang="en-US" dirty="0" smtClean="0"/>
              <a:t>Each game was packaged with a </a:t>
            </a:r>
            <a:r>
              <a:rPr lang="en-US" b="1" dirty="0" smtClean="0"/>
              <a:t>manual</a:t>
            </a:r>
            <a:r>
              <a:rPr lang="en-US" dirty="0" smtClean="0"/>
              <a:t> full of information about how to play the game.</a:t>
            </a:r>
          </a:p>
          <a:p>
            <a:r>
              <a:rPr lang="en-US" dirty="0" smtClean="0"/>
              <a:t>Although very robust, the game suffered from a </a:t>
            </a:r>
            <a:r>
              <a:rPr lang="en-US" b="1" dirty="0" smtClean="0"/>
              <a:t>couple of bugs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camera</a:t>
            </a:r>
            <a:r>
              <a:rPr lang="en-US" dirty="0" smtClean="0"/>
              <a:t> is bad at times, either giving the player terrible angles or giving the player </a:t>
            </a:r>
            <a:r>
              <a:rPr lang="en-US" b="1" dirty="0" smtClean="0"/>
              <a:t>no sight of their Kong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 recent years, a programmer noted that the Expansion Pak was </a:t>
            </a:r>
            <a:r>
              <a:rPr lang="en-US" b="1" dirty="0" smtClean="0"/>
              <a:t>required to prevent game crashes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076980" y="457200"/>
            <a:ext cx="2067020" cy="3710885"/>
            <a:chOff x="6629400" y="2085975"/>
            <a:chExt cx="2219420" cy="3984486"/>
          </a:xfrm>
        </p:grpSpPr>
        <p:pic>
          <p:nvPicPr>
            <p:cNvPr id="7170" name="Picture 2" descr="https://images-na.ssl-images-amazon.com/images/I/51qfSh1uuKL._SX336_BO1,204,203,200_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2085975"/>
              <a:ext cx="2219420" cy="327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6629400" y="5362575"/>
              <a:ext cx="221942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 smtClean="0"/>
                <a:t>Image source: https://www.amazon.com/Donkey-Instruction-Booklet-Nintendo-Manual/dp/B0090UAU1A</a:t>
              </a:r>
              <a:endParaRPr lang="en-US" sz="10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724650" y="4168085"/>
            <a:ext cx="2381250" cy="2703374"/>
            <a:chOff x="6724650" y="4168085"/>
            <a:chExt cx="2381250" cy="2703374"/>
          </a:xfrm>
        </p:grpSpPr>
        <p:pic>
          <p:nvPicPr>
            <p:cNvPr id="3074" name="Picture 2" descr="Nintendo 64 Rumble Pak (NUS-013)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4650" y="4168085"/>
              <a:ext cx="2381250" cy="1995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724650" y="6163573"/>
              <a:ext cx="238125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 smtClean="0"/>
                <a:t>Image source: https</a:t>
              </a:r>
              <a:r>
                <a:rPr lang="en-US" sz="1000" dirty="0"/>
                <a:t>://www.amazon.com/Nintendo-64-Rumble-Pak-NUS-013/dp/B00004S9AA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580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</TotalTime>
  <Words>1313</Words>
  <Application>Microsoft Office PowerPoint</Application>
  <PresentationFormat>On-screen Show (4:3)</PresentationFormat>
  <Paragraphs>146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Clarity</vt:lpstr>
      <vt:lpstr>PowerPoint Presentation</vt:lpstr>
      <vt:lpstr>Basic Information</vt:lpstr>
      <vt:lpstr>Game Summary</vt:lpstr>
      <vt:lpstr>Game Summary</vt:lpstr>
      <vt:lpstr>Game Summary</vt:lpstr>
      <vt:lpstr>Game Summary</vt:lpstr>
      <vt:lpstr>Game Summary</vt:lpstr>
      <vt:lpstr>Game Summary</vt:lpstr>
      <vt:lpstr>Game Summary</vt:lpstr>
      <vt:lpstr>Game Review</vt:lpstr>
      <vt:lpstr>Game Review</vt:lpstr>
      <vt:lpstr>Game Review</vt:lpstr>
      <vt:lpstr>Game Review</vt:lpstr>
      <vt:lpstr>Game Review</vt:lpstr>
      <vt:lpstr>Summary</vt:lpstr>
      <vt:lpstr>Summary</vt:lpstr>
      <vt:lpstr>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Travis Bates</dc:creator>
  <cp:lastModifiedBy>Travis Bates</cp:lastModifiedBy>
  <cp:revision>59</cp:revision>
  <dcterms:created xsi:type="dcterms:W3CDTF">2018-09-06T14:03:34Z</dcterms:created>
  <dcterms:modified xsi:type="dcterms:W3CDTF">2018-09-18T20:27:00Z</dcterms:modified>
</cp:coreProperties>
</file>