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12192000"/>
  <p:notesSz cx="6858000" cy="9144000"/>
  <p:embeddedFontLst>
    <p:embeddedFont>
      <p:font typeface="Questrial"/>
      <p:regular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Questrial-regular.fnt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53" name="Google Shape;53;p2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" name="Google Shape;54;p2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</p:grpSpPr>
        <p:sp>
          <p:nvSpPr>
            <p:cNvPr id="55" name="Google Shape;55;p2"/>
            <p:cNvSpPr/>
            <p:nvPr/>
          </p:nvSpPr>
          <p:spPr>
            <a:xfrm>
              <a:off x="1209675" y="4763"/>
              <a:ext cx="23813" cy="218122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128713" y="217646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123950" y="4021138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14338" y="9525"/>
              <a:ext cx="28575" cy="4481513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33375" y="44815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90500" y="9525"/>
              <a:ext cx="152400" cy="908050"/>
            </a:xfrm>
            <a:custGeom>
              <a:rect b="b" l="l" r="r" t="t"/>
              <a:pathLst>
                <a:path extrusionOk="0" h="572" w="96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1" name="Google Shape;61;p2"/>
            <p:cNvSpPr/>
            <p:nvPr/>
          </p:nvSpPr>
          <p:spPr>
            <a:xfrm>
              <a:off x="1290638" y="14288"/>
              <a:ext cx="376238" cy="1801813"/>
            </a:xfrm>
            <a:custGeom>
              <a:rect b="b" l="l" r="r" t="t"/>
              <a:pathLst>
                <a:path extrusionOk="0" h="1135" w="237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2" name="Google Shape;62;p2"/>
            <p:cNvSpPr/>
            <p:nvPr/>
          </p:nvSpPr>
          <p:spPr>
            <a:xfrm>
              <a:off x="1600200" y="180181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381125" y="9525"/>
              <a:ext cx="371475" cy="1425575"/>
            </a:xfrm>
            <a:custGeom>
              <a:rect b="b" l="l" r="r" t="t"/>
              <a:pathLst>
                <a:path extrusionOk="0" h="898" w="234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4" name="Google Shape;64;p2"/>
            <p:cNvSpPr/>
            <p:nvPr/>
          </p:nvSpPr>
          <p:spPr>
            <a:xfrm>
              <a:off x="1643063" y="0"/>
              <a:ext cx="152400" cy="912813"/>
            </a:xfrm>
            <a:custGeom>
              <a:rect b="b" l="l" r="r" t="t"/>
              <a:pathLst>
                <a:path extrusionOk="0" h="575" w="96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5" name="Google Shape;65;p2"/>
            <p:cNvSpPr/>
            <p:nvPr/>
          </p:nvSpPr>
          <p:spPr>
            <a:xfrm>
              <a:off x="1685925" y="14208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68592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743075" y="4763"/>
              <a:ext cx="419100" cy="522288"/>
            </a:xfrm>
            <a:custGeom>
              <a:rect b="b" l="l" r="r" t="t"/>
              <a:pathLst>
                <a:path extrusionOk="0" h="329" w="264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8" name="Google Shape;68;p2"/>
            <p:cNvSpPr/>
            <p:nvPr/>
          </p:nvSpPr>
          <p:spPr>
            <a:xfrm>
              <a:off x="2119313" y="488950"/>
              <a:ext cx="161925" cy="147638"/>
            </a:xfrm>
            <a:custGeom>
              <a:rect b="b" l="l" r="r" t="t"/>
              <a:pathLst>
                <a:path extrusionOk="0" h="31" w="34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952500" y="4763"/>
              <a:ext cx="152400" cy="908050"/>
            </a:xfrm>
            <a:custGeom>
              <a:rect b="b" l="l" r="r" t="t"/>
              <a:pathLst>
                <a:path extrusionOk="0" h="572" w="96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0" name="Google Shape;70;p2"/>
            <p:cNvSpPr/>
            <p:nvPr/>
          </p:nvSpPr>
          <p:spPr>
            <a:xfrm>
              <a:off x="86677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890588" y="155416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38188" y="5622925"/>
              <a:ext cx="338138" cy="1216025"/>
            </a:xfrm>
            <a:custGeom>
              <a:rect b="b" l="l" r="r" t="t"/>
              <a:pathLst>
                <a:path extrusionOk="0" h="766" w="213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3" name="Google Shape;73;p2"/>
            <p:cNvSpPr/>
            <p:nvPr/>
          </p:nvSpPr>
          <p:spPr>
            <a:xfrm>
              <a:off x="647700" y="5480050"/>
              <a:ext cx="157163" cy="157163"/>
            </a:xfrm>
            <a:custGeom>
              <a:rect b="b" l="l" r="r" t="t"/>
              <a:pathLst>
                <a:path extrusionOk="0" h="33" w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6675" y="9032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0" y="3897313"/>
              <a:ext cx="133350" cy="266700"/>
            </a:xfrm>
            <a:custGeom>
              <a:rect b="b" l="l" r="r" t="t"/>
              <a:pathLst>
                <a:path extrusionOk="0" h="168" w="84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6" name="Google Shape;76;p2"/>
            <p:cNvSpPr/>
            <p:nvPr/>
          </p:nvSpPr>
          <p:spPr>
            <a:xfrm>
              <a:off x="66675" y="4149725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0" y="1644650"/>
              <a:ext cx="133350" cy="269875"/>
            </a:xfrm>
            <a:custGeom>
              <a:rect b="b" l="l" r="r" t="t"/>
              <a:pathLst>
                <a:path extrusionOk="0" h="170" w="84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8" name="Google Shape;78;p2"/>
            <p:cNvSpPr/>
            <p:nvPr/>
          </p:nvSpPr>
          <p:spPr>
            <a:xfrm>
              <a:off x="66675" y="146843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95325" y="4763"/>
              <a:ext cx="309563" cy="1558925"/>
            </a:xfrm>
            <a:custGeom>
              <a:rect b="b" l="l" r="r" t="t"/>
              <a:pathLst>
                <a:path extrusionOk="0" h="982" w="195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0" name="Google Shape;80;p2"/>
            <p:cNvSpPr/>
            <p:nvPr/>
          </p:nvSpPr>
          <p:spPr>
            <a:xfrm>
              <a:off x="57150" y="48815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38113" y="5060950"/>
              <a:ext cx="304800" cy="1778000"/>
            </a:xfrm>
            <a:custGeom>
              <a:rect b="b" l="l" r="r" t="t"/>
              <a:pathLst>
                <a:path extrusionOk="0" h="1120" w="192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2" name="Google Shape;82;p2"/>
            <p:cNvSpPr/>
            <p:nvPr/>
          </p:nvSpPr>
          <p:spPr>
            <a:xfrm>
              <a:off x="561975" y="64309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642938" y="6610350"/>
              <a:ext cx="23813" cy="242888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6200" y="6430963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0" y="5978525"/>
              <a:ext cx="190500" cy="461963"/>
            </a:xfrm>
            <a:custGeom>
              <a:rect b="b" l="l" r="r" t="t"/>
              <a:pathLst>
                <a:path extrusionOk="0" h="291" w="120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6" name="Google Shape;86;p2"/>
            <p:cNvSpPr/>
            <p:nvPr/>
          </p:nvSpPr>
          <p:spPr>
            <a:xfrm>
              <a:off x="1014413" y="1801813"/>
              <a:ext cx="214313" cy="755650"/>
            </a:xfrm>
            <a:custGeom>
              <a:rect b="b" l="l" r="r" t="t"/>
              <a:pathLst>
                <a:path extrusionOk="0" h="476" w="135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7" name="Google Shape;87;p2"/>
            <p:cNvSpPr/>
            <p:nvPr/>
          </p:nvSpPr>
          <p:spPr>
            <a:xfrm>
              <a:off x="938213" y="2547938"/>
              <a:ext cx="166688" cy="160338"/>
            </a:xfrm>
            <a:custGeom>
              <a:rect b="b" l="l" r="r" t="t"/>
              <a:pathLst>
                <a:path extrusionOk="0" h="34" w="35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95313" y="4763"/>
              <a:ext cx="638175" cy="4025900"/>
            </a:xfrm>
            <a:custGeom>
              <a:rect b="b" l="l" r="r" t="t"/>
              <a:pathLst>
                <a:path extrusionOk="0" h="2536" w="402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9" name="Google Shape;89;p2"/>
            <p:cNvSpPr/>
            <p:nvPr/>
          </p:nvSpPr>
          <p:spPr>
            <a:xfrm>
              <a:off x="1223963" y="1382713"/>
              <a:ext cx="142875" cy="476250"/>
            </a:xfrm>
            <a:custGeom>
              <a:rect b="b" l="l" r="r" t="t"/>
              <a:pathLst>
                <a:path extrusionOk="0" h="300" w="9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0" name="Google Shape;90;p2"/>
            <p:cNvSpPr/>
            <p:nvPr/>
          </p:nvSpPr>
          <p:spPr>
            <a:xfrm>
              <a:off x="1300163" y="1849438"/>
              <a:ext cx="109538" cy="107950"/>
            </a:xfrm>
            <a:custGeom>
              <a:rect b="b" l="l" r="r" t="t"/>
              <a:pathLst>
                <a:path extrusionOk="0" h="23" w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280988" y="3417888"/>
              <a:ext cx="142875" cy="474663"/>
            </a:xfrm>
            <a:custGeom>
              <a:rect b="b" l="l" r="r" t="t"/>
              <a:pathLst>
                <a:path extrusionOk="0" h="299" w="90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2" name="Google Shape;92;p2"/>
            <p:cNvSpPr/>
            <p:nvPr/>
          </p:nvSpPr>
          <p:spPr>
            <a:xfrm>
              <a:off x="238125" y="3883025"/>
              <a:ext cx="109538" cy="109538"/>
            </a:xfrm>
            <a:custGeom>
              <a:rect b="b" l="l" r="r" t="t"/>
              <a:pathLst>
                <a:path extrusionOk="0" h="23" w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763" y="2166938"/>
              <a:ext cx="114300" cy="452438"/>
            </a:xfrm>
            <a:custGeom>
              <a:rect b="b" l="l" r="r" t="t"/>
              <a:pathLst>
                <a:path extrusionOk="0" h="285" w="72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4" name="Google Shape;94;p2"/>
            <p:cNvSpPr/>
            <p:nvPr/>
          </p:nvSpPr>
          <p:spPr>
            <a:xfrm>
              <a:off x="52388" y="2066925"/>
              <a:ext cx="109538" cy="109538"/>
            </a:xfrm>
            <a:custGeom>
              <a:rect b="b" l="l" r="r" t="t"/>
              <a:pathLst>
                <a:path extrusionOk="0" h="23" w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228725" y="4662488"/>
              <a:ext cx="23813" cy="218122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319213" y="5041900"/>
              <a:ext cx="371475" cy="1801813"/>
            </a:xfrm>
            <a:custGeom>
              <a:rect b="b" l="l" r="r" t="t"/>
              <a:pathLst>
                <a:path extrusionOk="0" h="1135" w="234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7" name="Google Shape;97;p2"/>
            <p:cNvSpPr/>
            <p:nvPr/>
          </p:nvSpPr>
          <p:spPr>
            <a:xfrm>
              <a:off x="1147763" y="44815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819150" y="3983038"/>
              <a:ext cx="347663" cy="2860675"/>
            </a:xfrm>
            <a:custGeom>
              <a:rect b="b" l="l" r="r" t="t"/>
              <a:pathLst>
                <a:path extrusionOk="0" h="1802" w="219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9" name="Google Shape;99;p2"/>
            <p:cNvSpPr/>
            <p:nvPr/>
          </p:nvSpPr>
          <p:spPr>
            <a:xfrm>
              <a:off x="728663" y="3806825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624013" y="4867275"/>
              <a:ext cx="190500" cy="188913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404938" y="5422900"/>
              <a:ext cx="371475" cy="1425575"/>
            </a:xfrm>
            <a:custGeom>
              <a:rect b="b" l="l" r="r" t="t"/>
              <a:pathLst>
                <a:path extrusionOk="0" h="898" w="234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2" name="Google Shape;102;p2"/>
            <p:cNvSpPr/>
            <p:nvPr/>
          </p:nvSpPr>
          <p:spPr>
            <a:xfrm>
              <a:off x="1666875" y="5945188"/>
              <a:ext cx="152400" cy="912813"/>
            </a:xfrm>
            <a:custGeom>
              <a:rect b="b" l="l" r="r" t="t"/>
              <a:pathLst>
                <a:path extrusionOk="0" h="575" w="96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3" name="Google Shape;103;p2"/>
            <p:cNvSpPr/>
            <p:nvPr/>
          </p:nvSpPr>
          <p:spPr>
            <a:xfrm>
              <a:off x="1709738" y="5246688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709738" y="5764213"/>
              <a:ext cx="190500" cy="190500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766888" y="6330950"/>
              <a:ext cx="419100" cy="527050"/>
            </a:xfrm>
            <a:custGeom>
              <a:rect b="b" l="l" r="r" t="t"/>
              <a:pathLst>
                <a:path extrusionOk="0" h="332" w="264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6" name="Google Shape;106;p2"/>
            <p:cNvSpPr/>
            <p:nvPr/>
          </p:nvSpPr>
          <p:spPr>
            <a:xfrm>
              <a:off x="2147888" y="6221413"/>
              <a:ext cx="157163" cy="147638"/>
            </a:xfrm>
            <a:custGeom>
              <a:rect b="b" l="l" r="r" t="t"/>
              <a:pathLst>
                <a:path extrusionOk="0" h="31" w="33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504825" y="9525"/>
              <a:ext cx="233363" cy="5103813"/>
            </a:xfrm>
            <a:custGeom>
              <a:rect b="b" l="l" r="r" t="t"/>
              <a:pathLst>
                <a:path extrusionOk="0" h="3215" w="147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8" name="Google Shape;108;p2"/>
            <p:cNvSpPr/>
            <p:nvPr/>
          </p:nvSpPr>
          <p:spPr>
            <a:xfrm>
              <a:off x="633413" y="5103813"/>
              <a:ext cx="185738" cy="185738"/>
            </a:xfrm>
            <a:custGeom>
              <a:rect b="b" l="l" r="r" t="t"/>
              <a:pathLst>
                <a:path extrusionOk="0" h="39" w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2"/>
          <p:cNvSpPr txBox="1"/>
          <p:nvPr>
            <p:ph type="ctrTitle"/>
          </p:nvPr>
        </p:nvSpPr>
        <p:spPr>
          <a:xfrm>
            <a:off x="1876424" y="1122363"/>
            <a:ext cx="8791575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Questrial"/>
              <a:buNone/>
              <a:defRPr b="0" i="0" sz="4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0" name="Google Shape;110;p2"/>
          <p:cNvSpPr txBox="1"/>
          <p:nvPr>
            <p:ph idx="1" type="subTitle"/>
          </p:nvPr>
        </p:nvSpPr>
        <p:spPr>
          <a:xfrm>
            <a:off x="1876424" y="3602038"/>
            <a:ext cx="8791575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Arial"/>
              <a:buNone/>
              <a:defRPr b="0" i="0" sz="20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1" name="Google Shape;111;p2"/>
          <p:cNvSpPr txBox="1"/>
          <p:nvPr>
            <p:ph idx="10" type="dt"/>
          </p:nvPr>
        </p:nvSpPr>
        <p:spPr>
          <a:xfrm>
            <a:off x="7077511" y="541020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2" name="Google Shape;112;p2"/>
          <p:cNvSpPr txBox="1"/>
          <p:nvPr>
            <p:ph idx="11" type="ftr"/>
          </p:nvPr>
        </p:nvSpPr>
        <p:spPr>
          <a:xfrm>
            <a:off x="1876424" y="5410201"/>
            <a:ext cx="51248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3" name="Google Shape;113;p2"/>
          <p:cNvSpPr txBox="1"/>
          <p:nvPr>
            <p:ph idx="12" type="sldNum"/>
          </p:nvPr>
        </p:nvSpPr>
        <p:spPr>
          <a:xfrm>
            <a:off x="9896911" y="5410199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anoramic Picture with Caption">
  <p:cSld name="Panoramic Picture with Caption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"/>
          <p:cNvSpPr txBox="1"/>
          <p:nvPr>
            <p:ph type="title"/>
          </p:nvPr>
        </p:nvSpPr>
        <p:spPr>
          <a:xfrm>
            <a:off x="1141410" y="4304664"/>
            <a:ext cx="9912355" cy="8193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Questrial"/>
              <a:buNone/>
              <a:defRPr b="0" i="0" sz="3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7" name="Google Shape;167;p11"/>
          <p:cNvSpPr/>
          <p:nvPr>
            <p:ph idx="2" type="pic"/>
          </p:nvPr>
        </p:nvSpPr>
        <p:spPr>
          <a:xfrm>
            <a:off x="1141411" y="606426"/>
            <a:ext cx="9912354" cy="3299778"/>
          </a:xfrm>
          <a:prstGeom prst="round2DiagRect">
            <a:avLst>
              <a:gd fmla="val 4860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68" name="Google Shape;168;p11"/>
          <p:cNvSpPr txBox="1"/>
          <p:nvPr>
            <p:ph idx="1" type="body"/>
          </p:nvPr>
        </p:nvSpPr>
        <p:spPr>
          <a:xfrm>
            <a:off x="1141364" y="5124020"/>
            <a:ext cx="9910859" cy="682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69" name="Google Shape;169;p11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70" name="Google Shape;170;p11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71" name="Google Shape;171;p11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aption">
  <p:cSld name="Title and Caption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"/>
          <p:cNvSpPr txBox="1"/>
          <p:nvPr>
            <p:ph type="title"/>
          </p:nvPr>
        </p:nvSpPr>
        <p:spPr>
          <a:xfrm>
            <a:off x="1141456" y="609600"/>
            <a:ext cx="9905955" cy="34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4" name="Google Shape;174;p12"/>
          <p:cNvSpPr txBox="1"/>
          <p:nvPr>
            <p:ph idx="1" type="body"/>
          </p:nvPr>
        </p:nvSpPr>
        <p:spPr>
          <a:xfrm>
            <a:off x="1141410" y="4419599"/>
            <a:ext cx="9904459" cy="1371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75" name="Google Shape;175;p12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76" name="Google Shape;176;p12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77" name="Google Shape;177;p12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with Caption">
  <p:cSld name="Quote with Caption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"/>
          <p:cNvSpPr txBox="1"/>
          <p:nvPr>
            <p:ph type="title"/>
          </p:nvPr>
        </p:nvSpPr>
        <p:spPr>
          <a:xfrm>
            <a:off x="1446212" y="609599"/>
            <a:ext cx="9302752" cy="2748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0" name="Google Shape;180;p13"/>
          <p:cNvSpPr txBox="1"/>
          <p:nvPr>
            <p:ph idx="1" type="body"/>
          </p:nvPr>
        </p:nvSpPr>
        <p:spPr>
          <a:xfrm>
            <a:off x="1720644" y="3365557"/>
            <a:ext cx="8752299" cy="548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81" name="Google Shape;181;p13"/>
          <p:cNvSpPr txBox="1"/>
          <p:nvPr>
            <p:ph idx="2" type="body"/>
          </p:nvPr>
        </p:nvSpPr>
        <p:spPr>
          <a:xfrm>
            <a:off x="1141411" y="4309919"/>
            <a:ext cx="9906002" cy="14894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82" name="Google Shape;182;p13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83" name="Google Shape;183;p13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84" name="Google Shape;184;p13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5" name="Google Shape;185;p13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Questrial"/>
              <a:buNone/>
            </a:pPr>
            <a:r>
              <a:rPr b="0" lang="en-US" sz="800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“</a:t>
            </a:r>
            <a:endParaRPr/>
          </a:p>
        </p:txBody>
      </p:sp>
      <p:sp>
        <p:nvSpPr>
          <p:cNvPr id="186" name="Google Shape;186;p13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Questrial"/>
              <a:buNone/>
            </a:pPr>
            <a:r>
              <a:rPr b="0" lang="en-US" sz="800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me Card">
  <p:cSld name="Name Card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4"/>
          <p:cNvSpPr txBox="1"/>
          <p:nvPr>
            <p:ph type="title"/>
          </p:nvPr>
        </p:nvSpPr>
        <p:spPr>
          <a:xfrm>
            <a:off x="1141410" y="2134041"/>
            <a:ext cx="9906001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9" name="Google Shape;189;p14"/>
          <p:cNvSpPr txBox="1"/>
          <p:nvPr>
            <p:ph idx="1" type="body"/>
          </p:nvPr>
        </p:nvSpPr>
        <p:spPr>
          <a:xfrm>
            <a:off x="1141364" y="4657655"/>
            <a:ext cx="9904505" cy="1140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90" name="Google Shape;190;p14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91" name="Google Shape;191;p14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92" name="Google Shape;192;p14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Column">
  <p:cSld name="3 Column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5"/>
          <p:cNvSpPr txBox="1"/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5" name="Google Shape;195;p15"/>
          <p:cNvSpPr txBox="1"/>
          <p:nvPr>
            <p:ph idx="1" type="body"/>
          </p:nvPr>
        </p:nvSpPr>
        <p:spPr>
          <a:xfrm>
            <a:off x="1141410" y="2674463"/>
            <a:ext cx="3196899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96" name="Google Shape;196;p15"/>
          <p:cNvSpPr txBox="1"/>
          <p:nvPr>
            <p:ph idx="2" type="body"/>
          </p:nvPr>
        </p:nvSpPr>
        <p:spPr>
          <a:xfrm>
            <a:off x="1127918" y="3360263"/>
            <a:ext cx="3208735" cy="24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97" name="Google Shape;197;p15"/>
          <p:cNvSpPr txBox="1"/>
          <p:nvPr>
            <p:ph idx="3" type="body"/>
          </p:nvPr>
        </p:nvSpPr>
        <p:spPr>
          <a:xfrm>
            <a:off x="4514766" y="2677635"/>
            <a:ext cx="3184385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98" name="Google Shape;198;p15"/>
          <p:cNvSpPr txBox="1"/>
          <p:nvPr>
            <p:ph idx="4" type="body"/>
          </p:nvPr>
        </p:nvSpPr>
        <p:spPr>
          <a:xfrm>
            <a:off x="4504213" y="3363435"/>
            <a:ext cx="3195830" cy="24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99" name="Google Shape;199;p15"/>
          <p:cNvSpPr txBox="1"/>
          <p:nvPr>
            <p:ph idx="5" type="body"/>
          </p:nvPr>
        </p:nvSpPr>
        <p:spPr>
          <a:xfrm>
            <a:off x="7852442" y="2674463"/>
            <a:ext cx="3194968" cy="6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00" name="Google Shape;200;p15"/>
          <p:cNvSpPr txBox="1"/>
          <p:nvPr>
            <p:ph idx="6" type="body"/>
          </p:nvPr>
        </p:nvSpPr>
        <p:spPr>
          <a:xfrm>
            <a:off x="7852442" y="3360263"/>
            <a:ext cx="3194968" cy="24309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01" name="Google Shape;201;p15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02" name="Google Shape;202;p15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03" name="Google Shape;203;p15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Picture Column">
  <p:cSld name="3 Picture Column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6"/>
          <p:cNvSpPr txBox="1"/>
          <p:nvPr>
            <p:ph type="title"/>
          </p:nvPr>
        </p:nvSpPr>
        <p:spPr>
          <a:xfrm>
            <a:off x="1141411" y="609600"/>
            <a:ext cx="9905999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6" name="Google Shape;206;p16"/>
          <p:cNvSpPr txBox="1"/>
          <p:nvPr>
            <p:ph idx="1" type="body"/>
          </p:nvPr>
        </p:nvSpPr>
        <p:spPr>
          <a:xfrm>
            <a:off x="1141413" y="4404596"/>
            <a:ext cx="319524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07" name="Google Shape;207;p16"/>
          <p:cNvSpPr/>
          <p:nvPr>
            <p:ph idx="2" type="pic"/>
          </p:nvPr>
        </p:nvSpPr>
        <p:spPr>
          <a:xfrm>
            <a:off x="1141413" y="2666998"/>
            <a:ext cx="3195240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08" name="Google Shape;208;p16"/>
          <p:cNvSpPr txBox="1"/>
          <p:nvPr>
            <p:ph idx="3" type="body"/>
          </p:nvPr>
        </p:nvSpPr>
        <p:spPr>
          <a:xfrm>
            <a:off x="1141413" y="4980858"/>
            <a:ext cx="3195240" cy="817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09" name="Google Shape;209;p16"/>
          <p:cNvSpPr txBox="1"/>
          <p:nvPr>
            <p:ph idx="4" type="body"/>
          </p:nvPr>
        </p:nvSpPr>
        <p:spPr>
          <a:xfrm>
            <a:off x="4489053" y="4404596"/>
            <a:ext cx="32004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10" name="Google Shape;210;p16"/>
          <p:cNvSpPr/>
          <p:nvPr>
            <p:ph idx="5" type="pic"/>
          </p:nvPr>
        </p:nvSpPr>
        <p:spPr>
          <a:xfrm>
            <a:off x="4489053" y="2666998"/>
            <a:ext cx="3198940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11" name="Google Shape;211;p16"/>
          <p:cNvSpPr txBox="1"/>
          <p:nvPr>
            <p:ph idx="6" type="body"/>
          </p:nvPr>
        </p:nvSpPr>
        <p:spPr>
          <a:xfrm>
            <a:off x="4487593" y="4980857"/>
            <a:ext cx="3200400" cy="8103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12" name="Google Shape;212;p16"/>
          <p:cNvSpPr txBox="1"/>
          <p:nvPr>
            <p:ph idx="7" type="body"/>
          </p:nvPr>
        </p:nvSpPr>
        <p:spPr>
          <a:xfrm>
            <a:off x="7852567" y="4404595"/>
            <a:ext cx="319074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13" name="Google Shape;213;p16"/>
          <p:cNvSpPr/>
          <p:nvPr>
            <p:ph idx="8" type="pic"/>
          </p:nvPr>
        </p:nvSpPr>
        <p:spPr>
          <a:xfrm>
            <a:off x="7852442" y="2666998"/>
            <a:ext cx="3194969" cy="1524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14" name="Google Shape;214;p16"/>
          <p:cNvSpPr txBox="1"/>
          <p:nvPr>
            <p:ph idx="9" type="body"/>
          </p:nvPr>
        </p:nvSpPr>
        <p:spPr>
          <a:xfrm>
            <a:off x="7852442" y="4980854"/>
            <a:ext cx="3194968" cy="8103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15" name="Google Shape;215;p16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16" name="Google Shape;216;p16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17" name="Google Shape;217;p16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7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0" name="Google Shape;220;p17"/>
          <p:cNvSpPr txBox="1"/>
          <p:nvPr>
            <p:ph idx="1" type="body"/>
          </p:nvPr>
        </p:nvSpPr>
        <p:spPr>
          <a:xfrm rot="5400000">
            <a:off x="4323555" y="-932655"/>
            <a:ext cx="3541714" cy="9905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191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8735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71475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55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55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39725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39725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39725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39725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21" name="Google Shape;221;p17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22" name="Google Shape;222;p17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23" name="Google Shape;223;p17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8"/>
          <p:cNvSpPr txBox="1"/>
          <p:nvPr>
            <p:ph type="title"/>
          </p:nvPr>
        </p:nvSpPr>
        <p:spPr>
          <a:xfrm rot="5400000">
            <a:off x="7454105" y="2197894"/>
            <a:ext cx="5181601" cy="20050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6" name="Google Shape;226;p18"/>
          <p:cNvSpPr txBox="1"/>
          <p:nvPr>
            <p:ph idx="1" type="body"/>
          </p:nvPr>
        </p:nvSpPr>
        <p:spPr>
          <a:xfrm rot="5400000">
            <a:off x="2424904" y="-673895"/>
            <a:ext cx="5181601" cy="77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191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8735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71475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55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55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39725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39725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39725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39725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27" name="Google Shape;227;p18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28" name="Google Shape;228;p18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29" name="Google Shape;229;p18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6" name="Google Shape;116;p3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191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8735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71475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55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55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39725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39725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39725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39725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7" name="Google Shape;117;p3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8" name="Google Shape;118;p3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9" name="Google Shape;119;p3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/>
          <p:nvPr>
            <p:ph type="title"/>
          </p:nvPr>
        </p:nvSpPr>
        <p:spPr>
          <a:xfrm>
            <a:off x="1141411" y="1419226"/>
            <a:ext cx="99060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2" name="Google Shape;122;p4"/>
          <p:cNvSpPr txBox="1"/>
          <p:nvPr>
            <p:ph idx="1" type="body"/>
          </p:nvPr>
        </p:nvSpPr>
        <p:spPr>
          <a:xfrm>
            <a:off x="1141411" y="4424362"/>
            <a:ext cx="9906000" cy="137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3" name="Google Shape;123;p4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4" name="Google Shape;124;p4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5" name="Google Shape;125;p4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8" name="Google Shape;128;p5"/>
          <p:cNvSpPr txBox="1"/>
          <p:nvPr>
            <p:ph idx="1" type="body"/>
          </p:nvPr>
        </p:nvSpPr>
        <p:spPr>
          <a:xfrm>
            <a:off x="1141410" y="2249486"/>
            <a:ext cx="487838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191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8735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71475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55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55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39725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39725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39725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39725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9" name="Google Shape;129;p5"/>
          <p:cNvSpPr txBox="1"/>
          <p:nvPr>
            <p:ph idx="2" type="body"/>
          </p:nvPr>
        </p:nvSpPr>
        <p:spPr>
          <a:xfrm>
            <a:off x="6172200" y="2249486"/>
            <a:ext cx="4875211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191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8735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71475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55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55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39725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39725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39725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39725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0" name="Google Shape;130;p5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1" name="Google Shape;131;p5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2" name="Google Shape;132;p5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"/>
          <p:cNvSpPr txBox="1"/>
          <p:nvPr>
            <p:ph type="title"/>
          </p:nvPr>
        </p:nvSpPr>
        <p:spPr>
          <a:xfrm>
            <a:off x="1141411" y="619126"/>
            <a:ext cx="9906000" cy="14779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5" name="Google Shape;135;p6"/>
          <p:cNvSpPr txBox="1"/>
          <p:nvPr>
            <p:ph idx="1" type="body"/>
          </p:nvPr>
        </p:nvSpPr>
        <p:spPr>
          <a:xfrm>
            <a:off x="1370019" y="2249486"/>
            <a:ext cx="4649783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6" name="Google Shape;136;p6"/>
          <p:cNvSpPr txBox="1"/>
          <p:nvPr>
            <p:ph idx="2" type="body"/>
          </p:nvPr>
        </p:nvSpPr>
        <p:spPr>
          <a:xfrm>
            <a:off x="1141410" y="3073397"/>
            <a:ext cx="4878391" cy="2717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191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8735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71475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55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55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39725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39725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39725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39725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7" name="Google Shape;137;p6"/>
          <p:cNvSpPr txBox="1"/>
          <p:nvPr>
            <p:ph idx="3" type="body"/>
          </p:nvPr>
        </p:nvSpPr>
        <p:spPr>
          <a:xfrm>
            <a:off x="6400808" y="2249485"/>
            <a:ext cx="464660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8" name="Google Shape;138;p6"/>
          <p:cNvSpPr txBox="1"/>
          <p:nvPr>
            <p:ph idx="4" type="body"/>
          </p:nvPr>
        </p:nvSpPr>
        <p:spPr>
          <a:xfrm>
            <a:off x="6172200" y="3073397"/>
            <a:ext cx="4875210" cy="2717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191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8735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71475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55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55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39725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39725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39725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39725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9" name="Google Shape;139;p6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0" name="Google Shape;140;p6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1" name="Google Shape;141;p6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4" name="Google Shape;144;p7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5" name="Google Shape;145;p7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6" name="Google Shape;146;p7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9" name="Google Shape;149;p8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50" name="Google Shape;150;p8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"/>
          <p:cNvSpPr txBox="1"/>
          <p:nvPr>
            <p:ph type="title"/>
          </p:nvPr>
        </p:nvSpPr>
        <p:spPr>
          <a:xfrm>
            <a:off x="1146705" y="609601"/>
            <a:ext cx="3856037" cy="16398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Questrial"/>
              <a:buNone/>
              <a:defRPr b="0" i="0" sz="3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3" name="Google Shape;153;p9"/>
          <p:cNvSpPr txBox="1"/>
          <p:nvPr>
            <p:ph idx="1" type="body"/>
          </p:nvPr>
        </p:nvSpPr>
        <p:spPr>
          <a:xfrm>
            <a:off x="5156200" y="592666"/>
            <a:ext cx="5891209" cy="51985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4191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8735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71475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55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55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39725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39725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39725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39725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54" name="Google Shape;154;p9"/>
          <p:cNvSpPr txBox="1"/>
          <p:nvPr>
            <p:ph idx="2" type="body"/>
          </p:nvPr>
        </p:nvSpPr>
        <p:spPr>
          <a:xfrm>
            <a:off x="1146705" y="2249486"/>
            <a:ext cx="3856037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55" name="Google Shape;155;p9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56" name="Google Shape;156;p9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57" name="Google Shape;157;p9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"/>
          <p:cNvSpPr txBox="1"/>
          <p:nvPr>
            <p:ph type="title"/>
          </p:nvPr>
        </p:nvSpPr>
        <p:spPr>
          <a:xfrm>
            <a:off x="1141413" y="609600"/>
            <a:ext cx="5934508" cy="16398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Questrial"/>
              <a:buNone/>
              <a:defRPr b="0" i="0" sz="3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0" name="Google Shape;160;p10"/>
          <p:cNvSpPr/>
          <p:nvPr>
            <p:ph idx="2" type="pic"/>
          </p:nvPr>
        </p:nvSpPr>
        <p:spPr>
          <a:xfrm>
            <a:off x="7380721" y="609601"/>
            <a:ext cx="3666690" cy="5181599"/>
          </a:xfrm>
          <a:prstGeom prst="round2DiagRect">
            <a:avLst>
              <a:gd fmla="val 5608" name="adj1"/>
              <a:gd fmla="val 0" name="adj2"/>
            </a:avLst>
          </a:prstGeom>
          <a:noFill/>
          <a:ln cap="sq" cmpd="sng" w="19050">
            <a:solidFill>
              <a:srgbClr val="B3FFFF">
                <a:alpha val="60000"/>
              </a:srgb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61" name="Google Shape;161;p10"/>
          <p:cNvSpPr txBox="1"/>
          <p:nvPr>
            <p:ph idx="1" type="body"/>
          </p:nvPr>
        </p:nvSpPr>
        <p:spPr>
          <a:xfrm>
            <a:off x="1141410" y="2249486"/>
            <a:ext cx="5934511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62" name="Google Shape;162;p10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63" name="Google Shape;163;p10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0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64" name="Google Shape;164;p10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2.xml"/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19" Type="http://schemas.openxmlformats.org/officeDocument/2006/relationships/slideLayout" Target="../slideLayouts/slideLayout17.xml"/><Relationship Id="rId6" Type="http://schemas.openxmlformats.org/officeDocument/2006/relationships/slideLayout" Target="../slideLayouts/slideLayout4.xml"/><Relationship Id="rId1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6" name="Google Shape;6;p1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oogle Shape;7;p1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8" name="Google Shape;8;p1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</p:grpSpPr>
          <p:sp>
            <p:nvSpPr>
              <p:cNvPr id="9" name="Google Shape;9;p1"/>
              <p:cNvSpPr/>
              <p:nvPr/>
            </p:nvSpPr>
            <p:spPr>
              <a:xfrm>
                <a:off x="114300" y="4763"/>
                <a:ext cx="23813" cy="2181225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" name="Google Shape;10;p1"/>
              <p:cNvSpPr/>
              <p:nvPr/>
            </p:nvSpPr>
            <p:spPr>
              <a:xfrm>
                <a:off x="33337" y="217646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" name="Google Shape;11;p1"/>
              <p:cNvSpPr/>
              <p:nvPr/>
            </p:nvSpPr>
            <p:spPr>
              <a:xfrm>
                <a:off x="28575" y="4021138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200025" y="4763"/>
                <a:ext cx="369888" cy="1811338"/>
              </a:xfrm>
              <a:custGeom>
                <a:rect b="b" l="l" r="r" t="t"/>
                <a:pathLst>
                  <a:path extrusionOk="0" h="1141" w="233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3" name="Google Shape;13;p1"/>
              <p:cNvSpPr/>
              <p:nvPr/>
            </p:nvSpPr>
            <p:spPr>
              <a:xfrm>
                <a:off x="503237" y="1801813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285750" y="4763"/>
                <a:ext cx="369888" cy="1430338"/>
              </a:xfrm>
              <a:custGeom>
                <a:rect b="b" l="l" r="r" t="t"/>
                <a:pathLst>
                  <a:path extrusionOk="0" h="901" w="233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5" name="Google Shape;15;p1"/>
              <p:cNvSpPr/>
              <p:nvPr/>
            </p:nvSpPr>
            <p:spPr>
              <a:xfrm>
                <a:off x="546100" y="0"/>
                <a:ext cx="152400" cy="912813"/>
              </a:xfrm>
              <a:custGeom>
                <a:rect b="b" l="l" r="r" t="t"/>
                <a:pathLst>
                  <a:path extrusionOk="0" h="575" w="96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6" name="Google Shape;16;p1"/>
              <p:cNvSpPr/>
              <p:nvPr/>
            </p:nvSpPr>
            <p:spPr>
              <a:xfrm>
                <a:off x="588962" y="142081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1"/>
              <p:cNvSpPr/>
              <p:nvPr/>
            </p:nvSpPr>
            <p:spPr>
              <a:xfrm>
                <a:off x="588962" y="903288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" name="Google Shape;18;p1"/>
              <p:cNvSpPr/>
              <p:nvPr/>
            </p:nvSpPr>
            <p:spPr>
              <a:xfrm>
                <a:off x="641350" y="0"/>
                <a:ext cx="422275" cy="527050"/>
              </a:xfrm>
              <a:custGeom>
                <a:rect b="b" l="l" r="r" t="t"/>
                <a:pathLst>
                  <a:path extrusionOk="0" h="332" w="266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9" name="Google Shape;19;p1"/>
              <p:cNvSpPr/>
              <p:nvPr/>
            </p:nvSpPr>
            <p:spPr>
              <a:xfrm>
                <a:off x="1020762" y="488950"/>
                <a:ext cx="161925" cy="147638"/>
              </a:xfrm>
              <a:custGeom>
                <a:rect b="b" l="l" r="r" t="t"/>
                <a:pathLst>
                  <a:path extrusionOk="0" h="31" w="34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cxnSp>
            <p:nvCxnSpPr>
              <p:cNvPr id="20" name="Google Shape;20;p1"/>
              <p:cNvCxnSpPr/>
              <p:nvPr/>
            </p:nvCxnSpPr>
            <p:spPr>
              <a:xfrm>
                <a:off x="-4763" y="9525"/>
                <a:ext cx="0" cy="0"/>
              </a:xfrm>
              <a:prstGeom prst="straightConnector1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 cap="flat" cmpd="sng" w="9525">
                <a:solidFill>
                  <a:srgbClr val="FFFF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sp>
            <p:nvSpPr>
              <p:cNvPr id="21" name="Google Shape;21;p1"/>
              <p:cNvSpPr/>
              <p:nvPr/>
            </p:nvSpPr>
            <p:spPr>
              <a:xfrm>
                <a:off x="9525" y="1801813"/>
                <a:ext cx="123825" cy="127000"/>
              </a:xfrm>
              <a:custGeom>
                <a:rect b="b" l="l" r="r" t="t"/>
                <a:pathLst>
                  <a:path extrusionOk="0" h="80" w="78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2" name="Google Shape;22;p1"/>
              <p:cNvSpPr/>
              <p:nvPr/>
            </p:nvSpPr>
            <p:spPr>
              <a:xfrm>
                <a:off x="-9525" y="3549650"/>
                <a:ext cx="147638" cy="481013"/>
              </a:xfrm>
              <a:custGeom>
                <a:rect b="b" l="l" r="r" t="t"/>
                <a:pathLst>
                  <a:path extrusionOk="0" h="303" w="9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3" name="Google Shape;23;p1"/>
              <p:cNvSpPr/>
              <p:nvPr/>
            </p:nvSpPr>
            <p:spPr>
              <a:xfrm>
                <a:off x="128587" y="1382713"/>
                <a:ext cx="142875" cy="476250"/>
              </a:xfrm>
              <a:custGeom>
                <a:rect b="b" l="l" r="r" t="t"/>
                <a:pathLst>
                  <a:path extrusionOk="0" h="300" w="9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4" name="Google Shape;24;p1"/>
              <p:cNvSpPr/>
              <p:nvPr/>
            </p:nvSpPr>
            <p:spPr>
              <a:xfrm>
                <a:off x="204787" y="1849438"/>
                <a:ext cx="114300" cy="107950"/>
              </a:xfrm>
              <a:custGeom>
                <a:rect b="b" l="l" r="r" t="t"/>
                <a:pathLst>
                  <a:path extrusionOk="0" h="23" w="24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1"/>
              <p:cNvSpPr/>
              <p:nvPr/>
            </p:nvSpPr>
            <p:spPr>
              <a:xfrm>
                <a:off x="133350" y="4662488"/>
                <a:ext cx="23813" cy="2181225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1"/>
              <p:cNvSpPr/>
              <p:nvPr/>
            </p:nvSpPr>
            <p:spPr>
              <a:xfrm>
                <a:off x="223837" y="5041900"/>
                <a:ext cx="369888" cy="1801813"/>
              </a:xfrm>
              <a:custGeom>
                <a:rect b="b" l="l" r="r" t="t"/>
                <a:pathLst>
                  <a:path extrusionOk="0" h="1135" w="233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7" name="Google Shape;27;p1"/>
              <p:cNvSpPr/>
              <p:nvPr/>
            </p:nvSpPr>
            <p:spPr>
              <a:xfrm>
                <a:off x="52387" y="448151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1"/>
              <p:cNvSpPr/>
              <p:nvPr/>
            </p:nvSpPr>
            <p:spPr>
              <a:xfrm>
                <a:off x="-14288" y="5627688"/>
                <a:ext cx="85725" cy="1216025"/>
              </a:xfrm>
              <a:custGeom>
                <a:rect b="b" l="l" r="r" t="t"/>
                <a:pathLst>
                  <a:path extrusionOk="0" h="766" w="54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9" name="Google Shape;29;p1"/>
              <p:cNvSpPr/>
              <p:nvPr/>
            </p:nvSpPr>
            <p:spPr>
              <a:xfrm>
                <a:off x="527050" y="4867275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" name="Google Shape;30;p1"/>
              <p:cNvSpPr/>
              <p:nvPr/>
            </p:nvSpPr>
            <p:spPr>
              <a:xfrm>
                <a:off x="309562" y="5422900"/>
                <a:ext cx="374650" cy="1425575"/>
              </a:xfrm>
              <a:custGeom>
                <a:rect b="b" l="l" r="r" t="t"/>
                <a:pathLst>
                  <a:path extrusionOk="0" h="898" w="236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1" name="Google Shape;31;p1"/>
              <p:cNvSpPr/>
              <p:nvPr/>
            </p:nvSpPr>
            <p:spPr>
              <a:xfrm>
                <a:off x="569912" y="5945188"/>
                <a:ext cx="152400" cy="912813"/>
              </a:xfrm>
              <a:custGeom>
                <a:rect b="b" l="l" r="r" t="t"/>
                <a:pathLst>
                  <a:path extrusionOk="0" h="575" w="96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2" name="Google Shape;32;p1"/>
              <p:cNvSpPr/>
              <p:nvPr/>
            </p:nvSpPr>
            <p:spPr>
              <a:xfrm>
                <a:off x="612775" y="5246688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" name="Google Shape;33;p1"/>
              <p:cNvSpPr/>
              <p:nvPr/>
            </p:nvSpPr>
            <p:spPr>
              <a:xfrm>
                <a:off x="612775" y="5764213"/>
                <a:ext cx="190500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1"/>
              <p:cNvSpPr/>
              <p:nvPr/>
            </p:nvSpPr>
            <p:spPr>
              <a:xfrm>
                <a:off x="669925" y="6330950"/>
                <a:ext cx="417513" cy="517525"/>
              </a:xfrm>
              <a:custGeom>
                <a:rect b="b" l="l" r="r" t="t"/>
                <a:pathLst>
                  <a:path extrusionOk="0" h="326" w="263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5" name="Google Shape;35;p1"/>
              <p:cNvSpPr/>
              <p:nvPr/>
            </p:nvSpPr>
            <p:spPr>
              <a:xfrm>
                <a:off x="1049337" y="6221413"/>
                <a:ext cx="157163" cy="147638"/>
              </a:xfrm>
              <a:custGeom>
                <a:rect b="b" l="l" r="r" t="t"/>
                <a:pathLst>
                  <a:path extrusionOk="0" h="31" w="33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6" name="Google Shape;36;p1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</p:grpSpPr>
          <p:sp>
            <p:nvSpPr>
              <p:cNvPr id="37" name="Google Shape;37;p1"/>
              <p:cNvSpPr/>
              <p:nvPr/>
            </p:nvSpPr>
            <p:spPr>
              <a:xfrm>
                <a:off x="11483975" y="0"/>
                <a:ext cx="417513" cy="512763"/>
              </a:xfrm>
              <a:custGeom>
                <a:rect b="b" l="l" r="r" t="t"/>
                <a:pathLst>
                  <a:path extrusionOk="0" h="323" w="26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8" name="Google Shape;38;p1"/>
              <p:cNvSpPr/>
              <p:nvPr/>
            </p:nvSpPr>
            <p:spPr>
              <a:xfrm>
                <a:off x="11364912" y="474663"/>
                <a:ext cx="157163" cy="152400"/>
              </a:xfrm>
              <a:custGeom>
                <a:rect b="b" l="l" r="r" t="t"/>
                <a:pathLst>
                  <a:path extrusionOk="0" h="32" w="33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1"/>
              <p:cNvSpPr/>
              <p:nvPr/>
            </p:nvSpPr>
            <p:spPr>
              <a:xfrm>
                <a:off x="11631612" y="1539875"/>
                <a:ext cx="188913" cy="190500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" name="Google Shape;40;p1"/>
              <p:cNvSpPr/>
              <p:nvPr/>
            </p:nvSpPr>
            <p:spPr>
              <a:xfrm>
                <a:off x="11531600" y="5694363"/>
                <a:ext cx="298450" cy="1154113"/>
              </a:xfrm>
              <a:custGeom>
                <a:rect b="b" l="l" r="r" t="t"/>
                <a:pathLst>
                  <a:path extrusionOk="0" h="727" w="188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1" name="Google Shape;41;p1"/>
              <p:cNvSpPr/>
              <p:nvPr/>
            </p:nvSpPr>
            <p:spPr>
              <a:xfrm>
                <a:off x="11772900" y="5551488"/>
                <a:ext cx="157163" cy="155575"/>
              </a:xfrm>
              <a:custGeom>
                <a:rect b="b" l="l" r="r" t="t"/>
                <a:pathLst>
                  <a:path extrusionOk="0" h="33" w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" name="Google Shape;42;p1"/>
              <p:cNvSpPr/>
              <p:nvPr/>
            </p:nvSpPr>
            <p:spPr>
              <a:xfrm>
                <a:off x="11710987" y="4763"/>
                <a:ext cx="304800" cy="1544638"/>
              </a:xfrm>
              <a:custGeom>
                <a:rect b="b" l="l" r="r" t="t"/>
                <a:pathLst>
                  <a:path extrusionOk="0" h="973" w="192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3" name="Google Shape;43;p1"/>
              <p:cNvSpPr/>
              <p:nvPr/>
            </p:nvSpPr>
            <p:spPr>
              <a:xfrm>
                <a:off x="11636375" y="4867275"/>
                <a:ext cx="188913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" name="Google Shape;44;p1"/>
              <p:cNvSpPr/>
              <p:nvPr/>
            </p:nvSpPr>
            <p:spPr>
              <a:xfrm>
                <a:off x="11441112" y="5046663"/>
                <a:ext cx="307975" cy="1801813"/>
              </a:xfrm>
              <a:custGeom>
                <a:rect b="b" l="l" r="r" t="t"/>
                <a:pathLst>
                  <a:path extrusionOk="0" h="1135" w="194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5" name="Google Shape;45;p1"/>
              <p:cNvSpPr/>
              <p:nvPr/>
            </p:nvSpPr>
            <p:spPr>
              <a:xfrm>
                <a:off x="11849100" y="6416675"/>
                <a:ext cx="190500" cy="188913"/>
              </a:xfrm>
              <a:custGeom>
                <a:rect b="b" l="l" r="r" t="t"/>
                <a:pathLst>
                  <a:path extrusionOk="0" h="40" w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" name="Google Shape;46;p1"/>
              <p:cNvSpPr/>
              <p:nvPr/>
            </p:nvSpPr>
            <p:spPr>
              <a:xfrm>
                <a:off x="11939587" y="6596063"/>
                <a:ext cx="23813" cy="252413"/>
              </a:xfrm>
              <a:prstGeom prst="rect">
                <a:avLst/>
              </a:pr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7" name="Google Shape;47;p1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  <a:defRPr b="0" i="0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8" name="Google Shape;48;p1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191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8735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71475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556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556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39725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39725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39725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39725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9" name="Google Shape;49;p1"/>
          <p:cNvSpPr txBox="1"/>
          <p:nvPr>
            <p:ph idx="10" type="dt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0" name="Google Shape;50;p1"/>
          <p:cNvSpPr txBox="1"/>
          <p:nvPr>
            <p:ph idx="11" type="ftr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1" name="Google Shape;51;p1"/>
          <p:cNvSpPr txBox="1"/>
          <p:nvPr>
            <p:ph idx="12" type="sldNum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Relationship Id="rId4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youtube.com/watch?v=qwub9iZWXXw" TargetMode="External"/><Relationship Id="rId4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Relationship Id="rId4" Type="http://schemas.openxmlformats.org/officeDocument/2006/relationships/image" Target="../media/image4.jpg"/><Relationship Id="rId5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Relationship Id="rId4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9"/>
          <p:cNvSpPr txBox="1"/>
          <p:nvPr>
            <p:ph type="ctrTitle"/>
          </p:nvPr>
        </p:nvSpPr>
        <p:spPr>
          <a:xfrm>
            <a:off x="1633828" y="0"/>
            <a:ext cx="8791575" cy="13775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Questrial"/>
              <a:buNone/>
            </a:pPr>
            <a:r>
              <a:rPr b="0" i="0" lang="en-US" sz="4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AGE OF MYTHOLOGY</a:t>
            </a:r>
            <a:endParaRPr/>
          </a:p>
        </p:txBody>
      </p:sp>
      <p:sp>
        <p:nvSpPr>
          <p:cNvPr id="235" name="Google Shape;235;p19"/>
          <p:cNvSpPr txBox="1"/>
          <p:nvPr>
            <p:ph idx="1" type="subTitle"/>
          </p:nvPr>
        </p:nvSpPr>
        <p:spPr>
          <a:xfrm>
            <a:off x="1820440" y="1773237"/>
            <a:ext cx="8791575" cy="45185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DEVELOPER: ENSEMBLE STUDIOS</a:t>
            </a:r>
            <a:endParaRPr/>
          </a:p>
          <a:p>
            <a:pPr indent="-342900" lvl="0" marL="3429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PUBLISHER: MICROSOFT GAME STUDIOS</a:t>
            </a:r>
            <a:endParaRPr/>
          </a:p>
          <a:p>
            <a:pPr indent="-342900" lvl="0" marL="3429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TYPE OF GAME: REAL TIME STRATEGY</a:t>
            </a:r>
            <a:endParaRPr/>
          </a:p>
          <a:p>
            <a:pPr indent="-342900" lvl="0" marL="3429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rPr>
              <a:t>PRICE: $29.99</a:t>
            </a:r>
            <a:endParaRPr/>
          </a:p>
          <a:p>
            <a:pPr indent="-184150" lvl="0" marL="3429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36" name="Google Shape;23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58167" y="0"/>
            <a:ext cx="483383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8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40"/>
              <a:buFont typeface="Questrial"/>
              <a:buNone/>
            </a:pPr>
            <a:r>
              <a:rPr b="0" i="0" lang="en-US" sz="324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HOW DOES IT COMPARE TO SIMILAR GAMES IN THE SAME GENRE/WHY IS IT BETTER OR WORSE THAN SIMILAR GAMES?</a:t>
            </a:r>
            <a:endParaRPr/>
          </a:p>
        </p:txBody>
      </p:sp>
      <p:sp>
        <p:nvSpPr>
          <p:cNvPr id="298" name="Google Shape;298;p28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Similar games: Age of Empires, Rise of Nations, Starcraft, Halo Wars, Total Rome</a:t>
            </a:r>
            <a:endParaRPr/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Old game, graphics don’t hold up to newer RTS’s</a:t>
            </a:r>
            <a:endParaRPr/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Compared to non “Age of” games, gameplay is simpler and easier to start playing</a:t>
            </a:r>
            <a:endParaRPr/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Similar to other RTS’s due to how hard it is to master</a:t>
            </a:r>
            <a:endParaRPr/>
          </a:p>
          <a:p>
            <a:pPr indent="-381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9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WHAT IS THE APPROPRIATE AUDIENCE FOR THIS GAME?</a:t>
            </a:r>
            <a:endParaRPr/>
          </a:p>
        </p:txBody>
      </p:sp>
      <p:sp>
        <p:nvSpPr>
          <p:cNvPr id="304" name="Google Shape;304;p29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Appropriate audience is 1</a:t>
            </a:r>
            <a:r>
              <a:rPr lang="en-US"/>
              <a:t>6</a:t>
            </a:r>
            <a:r>
              <a:rPr b="0" i="0" lang="en-US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+</a:t>
            </a:r>
            <a:endParaRPr/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Average player age is around 25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0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ARE ANY DESIGN MISTAKES PRESENT?</a:t>
            </a:r>
            <a:endParaRPr/>
          </a:p>
        </p:txBody>
      </p:sp>
      <p:sp>
        <p:nvSpPr>
          <p:cNvPr id="310" name="Google Shape;310;p30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Level creator isn’t bug tested</a:t>
            </a:r>
            <a:endParaRPr/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New DLC “Tale of the Dragon” wasn’t bug tested, seemed like a money grab</a:t>
            </a:r>
            <a:endParaRPr/>
          </a:p>
          <a:p>
            <a:pPr indent="-381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1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OVERALL STRENGTHS WEAKNESSES</a:t>
            </a:r>
            <a:endParaRPr/>
          </a:p>
        </p:txBody>
      </p:sp>
      <p:sp>
        <p:nvSpPr>
          <p:cNvPr id="316" name="Google Shape;316;p31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Strengths: Easy to start playing, phenomenal storytelling/story depth, level creator/custom games, and satisfying gameplay</a:t>
            </a:r>
            <a:endParaRPr/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Weaknesses: Lack of updates, unpatched bugs, unpolished DLC</a:t>
            </a:r>
            <a:endParaRPr b="0" i="0" sz="24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2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IS GAME WORTH PURCHASING/ HOW COULD IT BE IMPROVED?</a:t>
            </a:r>
            <a:endParaRPr/>
          </a:p>
        </p:txBody>
      </p:sp>
      <p:sp>
        <p:nvSpPr>
          <p:cNvPr id="322" name="Google Shape;322;p32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Game is worth full price, getting on sale is much better though</a:t>
            </a:r>
            <a:endParaRPr/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Continuation of updates would incredibly improve the game</a:t>
            </a:r>
            <a:endParaRPr/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Another graphics update might make it more appealing </a:t>
            </a:r>
            <a:endParaRPr/>
          </a:p>
          <a:p>
            <a:pPr indent="-381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0"/>
          <p:cNvSpPr txBox="1"/>
          <p:nvPr>
            <p:ph type="title"/>
          </p:nvPr>
        </p:nvSpPr>
        <p:spPr>
          <a:xfrm>
            <a:off x="1141413" y="327514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		HARDWARE REQUIREMENTS</a:t>
            </a:r>
            <a:br>
              <a:rPr b="0" i="0" lang="en-US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b="0" i="0" lang="en-US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	  MINIMUM			    RECOMMENDED</a:t>
            </a:r>
            <a:endParaRPr/>
          </a:p>
        </p:txBody>
      </p:sp>
      <p:sp>
        <p:nvSpPr>
          <p:cNvPr id="242" name="Google Shape;242;p20"/>
          <p:cNvSpPr txBox="1"/>
          <p:nvPr>
            <p:ph idx="1" type="body"/>
          </p:nvPr>
        </p:nvSpPr>
        <p:spPr>
          <a:xfrm>
            <a:off x="1141413" y="2241097"/>
            <a:ext cx="4823160" cy="39919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25"/>
              <a:buFont typeface="Arial"/>
              <a:buChar char="•"/>
            </a:pPr>
            <a:r>
              <a:rPr b="0" i="0" lang="en-US" sz="186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OS: Windows 7, 8.1+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25"/>
              <a:buFont typeface="Arial"/>
              <a:buChar char="•"/>
            </a:pPr>
            <a:r>
              <a:rPr b="0" i="0" lang="en-US" sz="186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Processor: 1.6 Ghz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25"/>
              <a:buFont typeface="Arial"/>
              <a:buChar char="•"/>
            </a:pPr>
            <a:r>
              <a:rPr b="0" i="0" lang="en-US" sz="186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Memory: 1 GB RAM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25"/>
              <a:buFont typeface="Arial"/>
              <a:buChar char="•"/>
            </a:pPr>
            <a:r>
              <a:rPr b="0" i="0" lang="en-US" sz="186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Graphics: Direct X 10+ Capable GPU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25"/>
              <a:buFont typeface="Arial"/>
              <a:buChar char="•"/>
            </a:pPr>
            <a:r>
              <a:rPr b="0" i="0" lang="en-US" sz="186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DirectX: Version 10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25"/>
              <a:buFont typeface="Arial"/>
              <a:buChar char="•"/>
            </a:pPr>
            <a:r>
              <a:rPr b="0" i="0" lang="en-US" sz="186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Storage: 3 GB available space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25"/>
              <a:buFont typeface="Arial"/>
              <a:buChar char="•"/>
            </a:pPr>
            <a:r>
              <a:rPr b="0" i="0" lang="en-US" sz="186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Sound Card: Direct X Compatible Sound Card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25"/>
              <a:buFont typeface="Arial"/>
              <a:buChar char="•"/>
            </a:pPr>
            <a:r>
              <a:rPr b="0" i="0" lang="en-US" sz="186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Additional Notes: GPU at least (Integrated HD 3000, 8600GT, etc.)</a:t>
            </a:r>
            <a:endParaRPr/>
          </a:p>
          <a:p>
            <a:pPr indent="-80962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325"/>
              <a:buFont typeface="Arial"/>
              <a:buNone/>
            </a:pPr>
            <a:r>
              <a:t/>
            </a:r>
            <a:endParaRPr b="0" i="0" sz="186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43" name="Google Shape;243;p20"/>
          <p:cNvSpPr txBox="1"/>
          <p:nvPr/>
        </p:nvSpPr>
        <p:spPr>
          <a:xfrm>
            <a:off x="6802582" y="2039762"/>
            <a:ext cx="4244829" cy="35538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</a:pPr>
            <a:r>
              <a:rPr b="0" i="0" lang="en-US" sz="1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OS: Windows 7, 8.1+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</a:pPr>
            <a:r>
              <a:rPr b="0" i="0" lang="en-US" sz="1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Processor: 2.6 Ghz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</a:pPr>
            <a:r>
              <a:rPr b="0" i="0" lang="en-US" sz="1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Memory: 4 GB RAM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</a:pPr>
            <a:r>
              <a:rPr b="0" i="0" lang="en-US" sz="1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Graphics: Direct X 11+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</a:pPr>
            <a:r>
              <a:rPr b="0" i="0" lang="en-US" sz="1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DirectX: Version 11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</a:pPr>
            <a:r>
              <a:rPr b="0" i="0" lang="en-US" sz="1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Storage: 5 GB available space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</a:pPr>
            <a:r>
              <a:rPr b="0" i="0" lang="en-US" sz="1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Additional Notes: GeForce 9800GTX, Radeon 4850+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1"/>
          <p:cNvSpPr txBox="1"/>
          <p:nvPr>
            <p:ph type="title"/>
          </p:nvPr>
        </p:nvSpPr>
        <p:spPr>
          <a:xfrm>
            <a:off x="1141413" y="64845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GAME SUMMARY</a:t>
            </a:r>
            <a:endParaRPr/>
          </a:p>
        </p:txBody>
      </p:sp>
      <p:sp>
        <p:nvSpPr>
          <p:cNvPr id="249" name="Google Shape;249;p21"/>
          <p:cNvSpPr txBox="1"/>
          <p:nvPr>
            <p:ph idx="1" type="body"/>
          </p:nvPr>
        </p:nvSpPr>
        <p:spPr>
          <a:xfrm>
            <a:off x="1141413" y="1184085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Age of Mythology is a RTS that incorporates Greek, Egyptian, and Norse mythology</a:t>
            </a:r>
            <a:endParaRPr/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Campaign follows Arkantos, an Atlantean general, who hunts the cyclops Gargarensis. Follows him through each of the game’s mythological backgrounds</a:t>
            </a:r>
            <a:endParaRPr/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The player takes control of units and structures of their own color, and work at taking objectives or killing the enemies</a:t>
            </a:r>
            <a:endParaRPr/>
          </a:p>
          <a:p>
            <a:pPr indent="-381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2"/>
          <p:cNvSpPr txBox="1"/>
          <p:nvPr>
            <p:ph type="title"/>
          </p:nvPr>
        </p:nvSpPr>
        <p:spPr>
          <a:xfrm>
            <a:off x="1143001" y="86673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INSTALLATION AND USER INTERFACE</a:t>
            </a:r>
            <a:endParaRPr/>
          </a:p>
        </p:txBody>
      </p:sp>
      <p:sp>
        <p:nvSpPr>
          <p:cNvPr descr="Image result for age of mythology UI" id="255" name="Google Shape;255;p22"/>
          <p:cNvSpPr/>
          <p:nvPr/>
        </p:nvSpPr>
        <p:spPr>
          <a:xfrm>
            <a:off x="4667250" y="2628900"/>
            <a:ext cx="28575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56" name="Google Shape;256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95936" y="1565243"/>
            <a:ext cx="7396064" cy="52927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www.wikihow.com/images/thumb/d/d9/Install-Age-of-Mythology_-The-Titans-Step-1-Version-2.jpg/aid5832505-v4-900px-Install-Age-of-Mythology_-The-Titans-Step-1-Version-2.jpg" id="257" name="Google Shape;257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" y="3265714"/>
            <a:ext cx="4795934" cy="3596951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2"/>
          <p:cNvSpPr txBox="1"/>
          <p:nvPr/>
        </p:nvSpPr>
        <p:spPr>
          <a:xfrm>
            <a:off x="6958200" y="1238875"/>
            <a:ext cx="4805700" cy="5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Archaic, Classical, Heroic, Mythic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3"/>
          <p:cNvSpPr txBox="1"/>
          <p:nvPr>
            <p:ph type="title"/>
          </p:nvPr>
        </p:nvSpPr>
        <p:spPr>
          <a:xfrm>
            <a:off x="1475138" y="718643"/>
            <a:ext cx="9906000" cy="14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				                  GAMEPLAY</a:t>
            </a:r>
            <a:endParaRPr/>
          </a:p>
        </p:txBody>
      </p:sp>
      <p:pic>
        <p:nvPicPr>
          <p:cNvPr descr="Video originally published on dagbladet.no/dbtv.no on 21.09.2015&#10;&#10;Age of Mythology extended edition trailer" id="264" name="Google Shape;264;p23" title="Age of Mythology extended edition trail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4975" y="1882550"/>
            <a:ext cx="7204025" cy="458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4"/>
          <p:cNvSpPr txBox="1"/>
          <p:nvPr>
            <p:ph type="title"/>
          </p:nvPr>
        </p:nvSpPr>
        <p:spPr>
          <a:xfrm>
            <a:off x="1138334" y="170649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				   SCORING</a:t>
            </a:r>
            <a:endParaRPr/>
          </a:p>
        </p:txBody>
      </p:sp>
      <p:pic>
        <p:nvPicPr>
          <p:cNvPr id="270" name="Google Shape;270;p2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75657"/>
            <a:ext cx="12182666" cy="5630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5"/>
          <p:cNvSpPr txBox="1"/>
          <p:nvPr>
            <p:ph type="title"/>
          </p:nvPr>
        </p:nvSpPr>
        <p:spPr>
          <a:xfrm>
            <a:off x="805854" y="501072"/>
            <a:ext cx="9905998" cy="30950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ARTWORK, SOUND, MUSIC, AND MANUAL</a:t>
            </a:r>
            <a:br>
              <a:rPr b="0" i="0" lang="en-US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</a:br>
            <a:br>
              <a:rPr b="0" i="0" lang="en-US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</a:br>
            <a:br>
              <a:rPr b="0" i="0" lang="en-US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</a:br>
            <a:br>
              <a:rPr b="0" i="0" lang="en-US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b="0" i="0" lang="en-US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ARTIST: LANCE HOKE</a:t>
            </a:r>
            <a:br>
              <a:rPr b="0" i="0" lang="en-US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b="0" i="0" lang="en-US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COMPOSERS: STEPHEN RIPPY, KEVIN MCMULLAN</a:t>
            </a:r>
            <a:endParaRPr b="0" i="0" sz="36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76" name="Google Shape;276;p2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4737785"/>
            <a:ext cx="4749283" cy="2120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77878" y="3165389"/>
            <a:ext cx="4914122" cy="3692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68343" y="-1"/>
            <a:ext cx="4223657" cy="31677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68750" y="3249575"/>
            <a:ext cx="7923250" cy="3608426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26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WHAT IS FUN ABOUT THE GAME?</a:t>
            </a:r>
            <a:endParaRPr/>
          </a:p>
        </p:txBody>
      </p:sp>
      <p:sp>
        <p:nvSpPr>
          <p:cNvPr id="285" name="Google Shape;285;p26"/>
          <p:cNvSpPr txBox="1"/>
          <p:nvPr>
            <p:ph idx="1" type="body"/>
          </p:nvPr>
        </p:nvSpPr>
        <p:spPr>
          <a:xfrm>
            <a:off x="124330" y="2097088"/>
            <a:ext cx="9906000" cy="35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Has one of the best RTS campaigns (immersive, good story telling/gameplay)</a:t>
            </a:r>
            <a:endParaRPr/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Unique level design</a:t>
            </a:r>
            <a:endParaRPr/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Introduction of lesser gods</a:t>
            </a:r>
            <a:endParaRPr/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New type of resource</a:t>
            </a:r>
            <a:endParaRPr/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Custom games</a:t>
            </a:r>
            <a:endParaRPr/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Level Creator</a:t>
            </a:r>
            <a:endParaRPr/>
          </a:p>
          <a:p>
            <a:pPr indent="-381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86" name="Google Shape;28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62850" y="0"/>
            <a:ext cx="3729149" cy="324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7"/>
          <p:cNvSpPr txBox="1"/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est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WHAT IS BAD ABOUT THE GAME?</a:t>
            </a:r>
            <a:endParaRPr/>
          </a:p>
        </p:txBody>
      </p:sp>
      <p:sp>
        <p:nvSpPr>
          <p:cNvPr id="292" name="Google Shape;292;p27"/>
          <p:cNvSpPr txBox="1"/>
          <p:nvPr>
            <p:ph idx="1" type="body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Poor optimization</a:t>
            </a:r>
            <a:endParaRPr/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Lack of updates/balancing</a:t>
            </a:r>
            <a:endParaRPr/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Shrinking community size</a:t>
            </a:r>
            <a:endParaRPr/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Small amount of bugs</a:t>
            </a:r>
            <a:endParaRPr/>
          </a:p>
          <a:p>
            <a:pPr indent="-381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ircuit">
  <a:themeElements>
    <a:clrScheme name="Circuit">
      <a:dk1>
        <a:srgbClr val="000000"/>
      </a:dk1>
      <a:lt1>
        <a:srgbClr val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