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YCkhhwvKz2s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building&#10;&#10;Description generated with high confidence">
            <a:extLst>
              <a:ext uri="{FF2B5EF4-FFF2-40B4-BE49-F238E27FC236}">
                <a16:creationId xmlns:a16="http://schemas.microsoft.com/office/drawing/2014/main" id="{725BE221-75A3-4CD3-9904-20C9A38AA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6" r="1034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6EEEB06A-F14D-4855-ADB7-074F65AAD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759" y="117607"/>
            <a:ext cx="10706296" cy="66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EA3A-6CCC-4D60-8DA6-83AE4321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908903"/>
            <a:ext cx="10515600" cy="1325563"/>
          </a:xfrm>
        </p:spPr>
        <p:txBody>
          <a:bodyPr/>
          <a:lstStyle/>
          <a:p>
            <a:pPr marL="228600" indent="-228600">
              <a:spcBef>
                <a:spcPts val="1000"/>
              </a:spcBef>
              <a:buChar char="•"/>
            </a:pPr>
            <a:r>
              <a:rPr lang="en-US" sz="2800">
                <a:cs typeface="Calibri Light"/>
              </a:rPr>
              <a:t>Game Trailer:</a:t>
            </a:r>
            <a:r>
              <a:rPr lang="en-US" sz="2800">
                <a:cs typeface="Calibri Light"/>
                <a:hlinkClick r:id="rId2"/>
              </a:rPr>
              <a:t>https://youtu.be/YCkhhwvKz2sl</a:t>
            </a:r>
            <a:endParaRPr lang="en-US" sz="2800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14A76-7A53-4BEA-A2FB-A20CC27AC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200" y="612069"/>
            <a:ext cx="5181600" cy="294022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Price:</a:t>
            </a:r>
          </a:p>
          <a:p>
            <a:pPr marL="0" indent="0"/>
            <a:r>
              <a:rPr lang="en-US">
                <a:cs typeface="Calibri"/>
              </a:rPr>
              <a:t>         App store: $9.99</a:t>
            </a:r>
          </a:p>
          <a:p>
            <a:pPr marL="0" indent="0"/>
            <a:r>
              <a:rPr lang="en-US">
                <a:cs typeface="Calibri"/>
              </a:rPr>
              <a:t>         Steam:     $14.99</a:t>
            </a:r>
          </a:p>
          <a:p>
            <a:pPr marL="914400" lvl="2" indent="0"/>
            <a:r>
              <a:rPr lang="en-US">
                <a:cs typeface="Calibri"/>
              </a:rPr>
              <a:t>Occasionally on sale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2AD2CE-05BC-4219-8E98-D46B9C10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310" y="869255"/>
            <a:ext cx="6366294" cy="27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0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F79F-F52B-4CDC-971E-C4BC1DA1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44" y="5644"/>
            <a:ext cx="3932237" cy="1600200"/>
          </a:xfrm>
        </p:spPr>
        <p:txBody>
          <a:bodyPr/>
          <a:lstStyle/>
          <a:p>
            <a:r>
              <a:rPr lang="en-US">
                <a:cs typeface="Calibri Light"/>
              </a:rPr>
              <a:t>Overview: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78532-E6E2-4903-9099-3A4C3BB57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10" y="2029178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Everything about this game is simple.</a:t>
            </a:r>
          </a:p>
          <a:p>
            <a:r>
              <a:rPr lang="en-US">
                <a:cs typeface="Calibri"/>
              </a:rPr>
              <a:t>The player: King/Queen of the realm, decide where to spend coins. Don’t get hit by </a:t>
            </a:r>
            <a:r>
              <a:rPr lang="en-US" err="1">
                <a:cs typeface="Calibri"/>
              </a:rPr>
              <a:t>greedlings</a:t>
            </a:r>
            <a:r>
              <a:rPr lang="en-US">
                <a:cs typeface="Calibri"/>
              </a:rPr>
              <a:t>!</a:t>
            </a:r>
          </a:p>
          <a:p>
            <a:r>
              <a:rPr lang="en-US">
                <a:cs typeface="Calibri"/>
              </a:rPr>
              <a:t>Coins: AI villagers work for coin, but also generate coins with their jobs.</a:t>
            </a:r>
          </a:p>
          <a:p>
            <a:r>
              <a:rPr lang="en-US">
                <a:cs typeface="Calibri"/>
              </a:rPr>
              <a:t>The controls: left, right, down, enter.</a:t>
            </a:r>
          </a:p>
          <a:p>
            <a:r>
              <a:rPr lang="en-US">
                <a:cs typeface="Calibri"/>
              </a:rPr>
              <a:t>No real score, just survive.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picture containing tree, water&#10;&#10;Description generated with high confidence">
            <a:extLst>
              <a:ext uri="{FF2B5EF4-FFF2-40B4-BE49-F238E27FC236}">
                <a16:creationId xmlns:a16="http://schemas.microsoft.com/office/drawing/2014/main" id="{C9E2AFE6-9E8A-4C1A-8AF1-81F4F57A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93" y="1076505"/>
            <a:ext cx="6955765" cy="43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2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ED6099-6463-463E-80DA-37E47012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7" y="141976"/>
            <a:ext cx="7042030" cy="44174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CBA802A-4761-40E8-AEFA-61EAAB0D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07" y="3535033"/>
            <a:ext cx="7042030" cy="4431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C6E86-9566-41B8-BD31-006BDE0998C7}"/>
              </a:ext>
            </a:extLst>
          </p:cNvPr>
          <p:cNvSpPr txBox="1"/>
          <p:nvPr/>
        </p:nvSpPr>
        <p:spPr>
          <a:xfrm>
            <a:off x="279399" y="1888067"/>
            <a:ext cx="6059310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This game does a lot of things right; over 90% positive feedback on steam.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With very little direction you come across different objects in the game and wonder how to implement them, or what they are, this makes the exploration fun.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"</a:t>
            </a:r>
            <a:r>
              <a:rPr lang="en-US" err="1">
                <a:cs typeface="Calibri"/>
              </a:rPr>
              <a:t>greedlings</a:t>
            </a:r>
            <a:r>
              <a:rPr lang="en-US">
                <a:cs typeface="Calibri"/>
              </a:rPr>
              <a:t>", your opponent, are sufficiently creepy, and dangerous.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Each island presents its own challenges, and they are not identical between each play through.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There is no loading, a single state game, so when you die you restart from the beginning.  A great or horrible mechanic.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9DF7A-26E4-4F22-B009-C4F8E70168E2}"/>
              </a:ext>
            </a:extLst>
          </p:cNvPr>
          <p:cNvSpPr txBox="1"/>
          <p:nvPr/>
        </p:nvSpPr>
        <p:spPr>
          <a:xfrm>
            <a:off x="53621" y="900288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The</a:t>
            </a:r>
            <a:r>
              <a:rPr lang="en-US" sz="3200">
                <a:cs typeface="Calibri"/>
              </a:rPr>
              <a:t> Review: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9054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49F28-BE3B-4B0F-9D2E-A1FDDC6DFEF6}"/>
              </a:ext>
            </a:extLst>
          </p:cNvPr>
          <p:cNvSpPr txBox="1"/>
          <p:nvPr/>
        </p:nvSpPr>
        <p:spPr>
          <a:xfrm>
            <a:off x="237066" y="1408288"/>
            <a:ext cx="4761088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There is no loading, a single state game, so when you die you restart from the beginning.  A great or horrible mechanic.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 am not aware of other games that are the same as this,  so this game does a good job of differentiation  and sticking to its vision.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Its hard to say the small amount of information given about the elements of the game is a bad thing, but I did end up looking at the wiki for more information.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As recommended I feel this is a good game for ages 9+</a:t>
            </a:r>
          </a:p>
          <a:p>
            <a:endParaRPr lang="en-US">
              <a:cs typeface="Calibri"/>
            </a:endParaRPr>
          </a:p>
          <a:p>
            <a:r>
              <a:rPr lang="en-US"/>
              <a:t>I have not noticed </a:t>
            </a:r>
            <a:r>
              <a:rPr lang="en-US">
                <a:cs typeface="Calibri"/>
              </a:rPr>
              <a:t>any  "mistakes" in the game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3" name="Picture 3" descr="A picture containing outdoor, sky&#10;&#10;Description generated with high confidence">
            <a:extLst>
              <a:ext uri="{FF2B5EF4-FFF2-40B4-BE49-F238E27FC236}">
                <a16:creationId xmlns:a16="http://schemas.microsoft.com/office/drawing/2014/main" id="{F166BE0C-2878-41F4-B1E8-CBB06315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11" y="1486663"/>
            <a:ext cx="6581422" cy="3715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086B6-9E3C-44BA-B5F0-B7D29B4520F7}"/>
              </a:ext>
            </a:extLst>
          </p:cNvPr>
          <p:cNvSpPr txBox="1"/>
          <p:nvPr/>
        </p:nvSpPr>
        <p:spPr>
          <a:xfrm>
            <a:off x="-73379" y="519288"/>
            <a:ext cx="27432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/>
              <a:t>The</a:t>
            </a:r>
            <a:r>
              <a:rPr lang="en-US" sz="3200">
                <a:cs typeface="Calibri"/>
              </a:rPr>
              <a:t> Review: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822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02C134E4-1068-4E44-BDA7-740399ED8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36" y="1047750"/>
            <a:ext cx="10679501" cy="6689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B733A-25AA-4D85-B40A-86609C12F836}"/>
              </a:ext>
            </a:extLst>
          </p:cNvPr>
          <p:cNvSpPr txBox="1"/>
          <p:nvPr/>
        </p:nvSpPr>
        <p:spPr>
          <a:xfrm>
            <a:off x="110067" y="1499878"/>
            <a:ext cx="4478866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This game has a high level of achievement, and so any "improvement" might be a deviation from the idea.  However, between gaming sessions you might lose track of what is on the island you are currently working on, a map might help.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Other ideas: In trying to reach all islands I kind of lost track of the overall goal... or if there is one. At this point I have not beaten the game.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algn="ctr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6AA79-CDFF-4583-BA85-FF2FA521A60E}"/>
              </a:ext>
            </a:extLst>
          </p:cNvPr>
          <p:cNvSpPr txBox="1"/>
          <p:nvPr/>
        </p:nvSpPr>
        <p:spPr>
          <a:xfrm>
            <a:off x="110066" y="914399"/>
            <a:ext cx="4140199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How </a:t>
            </a:r>
            <a:r>
              <a:rPr lang="en-US" sz="2800">
                <a:cs typeface="Calibri"/>
              </a:rPr>
              <a:t>could it be improved?</a:t>
            </a:r>
          </a:p>
        </p:txBody>
      </p:sp>
    </p:spTree>
    <p:extLst>
      <p:ext uri="{BB962C8B-B14F-4D97-AF65-F5344CB8AC3E}">
        <p14:creationId xmlns:p14="http://schemas.microsoft.com/office/powerpoint/2010/main" val="2989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129D1-E3B3-4ED2-AF26-84403E23ACD4}"/>
              </a:ext>
            </a:extLst>
          </p:cNvPr>
          <p:cNvSpPr txBox="1"/>
          <p:nvPr/>
        </p:nvSpPr>
        <p:spPr>
          <a:xfrm>
            <a:off x="4266720" y="5169832"/>
            <a:ext cx="405553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 </a:t>
            </a:r>
            <a:r>
              <a:rPr lang="en-US">
                <a:cs typeface="Calibri"/>
              </a:rPr>
              <a:t>the end, I would say this game is worth buying and playing, especially when it goes on special for 75% off.</a:t>
            </a:r>
            <a:endParaRPr lang="en-US"/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91F88E1-BCFB-4978-A4F0-AD005323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513" y="467064"/>
            <a:ext cx="6524445" cy="41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Game Trailer:https://youtu.be/YCkhhwvKz2sl </vt:lpstr>
      <vt:lpstr>Overview: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2018-09-19T18:53:14Z</dcterms:modified>
</cp:coreProperties>
</file>