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6" r:id="rId5"/>
    <p:sldId id="259" r:id="rId6"/>
    <p:sldId id="262" r:id="rId7"/>
    <p:sldId id="260" r:id="rId8"/>
    <p:sldId id="263" r:id="rId9"/>
    <p:sldId id="261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914F-581E-4AAF-8A2B-59DFDF8B5E40}" type="datetimeFigureOut">
              <a:rPr lang="en-US" smtClean="0"/>
              <a:t>09/18/2017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D7C97B7-5C56-4016-8474-9EEA50E6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5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914F-581E-4AAF-8A2B-59DFDF8B5E40}" type="datetimeFigureOut">
              <a:rPr lang="en-US" smtClean="0"/>
              <a:t>09/18/2017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D7C97B7-5C56-4016-8474-9EEA50E6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0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914F-581E-4AAF-8A2B-59DFDF8B5E40}" type="datetimeFigureOut">
              <a:rPr lang="en-US" smtClean="0"/>
              <a:t>09/18/2017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D7C97B7-5C56-4016-8474-9EEA50E6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74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914F-581E-4AAF-8A2B-59DFDF8B5E40}" type="datetimeFigureOut">
              <a:rPr lang="en-US" smtClean="0"/>
              <a:t>09/18/2017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D7C97B7-5C56-4016-8474-9EEA50E67BB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3382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914F-581E-4AAF-8A2B-59DFDF8B5E40}" type="datetimeFigureOut">
              <a:rPr lang="en-US" smtClean="0"/>
              <a:t>09/18/2017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D7C97B7-5C56-4016-8474-9EEA50E6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7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914F-581E-4AAF-8A2B-59DFDF8B5E40}" type="datetimeFigureOut">
              <a:rPr lang="en-US" smtClean="0"/>
              <a:t>09/18/2017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97B7-5C56-4016-8474-9EEA50E6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87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914F-581E-4AAF-8A2B-59DFDF8B5E40}" type="datetimeFigureOut">
              <a:rPr lang="en-US" smtClean="0"/>
              <a:t>09/18/2017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97B7-5C56-4016-8474-9EEA50E6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15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914F-581E-4AAF-8A2B-59DFDF8B5E40}" type="datetimeFigureOut">
              <a:rPr lang="en-US" smtClean="0"/>
              <a:t>09/18/2017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97B7-5C56-4016-8474-9EEA50E6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70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4F9914F-581E-4AAF-8A2B-59DFDF8B5E40}" type="datetimeFigureOut">
              <a:rPr lang="en-US" smtClean="0"/>
              <a:t>09/18/2017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D7C97B7-5C56-4016-8474-9EEA50E6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3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914F-581E-4AAF-8A2B-59DFDF8B5E40}" type="datetimeFigureOut">
              <a:rPr lang="en-US" smtClean="0"/>
              <a:t>09/18/2017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97B7-5C56-4016-8474-9EEA50E6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6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914F-581E-4AAF-8A2B-59DFDF8B5E40}" type="datetimeFigureOut">
              <a:rPr lang="en-US" smtClean="0"/>
              <a:t>09/18/2017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D7C97B7-5C56-4016-8474-9EEA50E6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50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914F-581E-4AAF-8A2B-59DFDF8B5E40}" type="datetimeFigureOut">
              <a:rPr lang="en-US" smtClean="0"/>
              <a:t>09/18/2017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97B7-5C56-4016-8474-9EEA50E6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4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914F-581E-4AAF-8A2B-59DFDF8B5E40}" type="datetimeFigureOut">
              <a:rPr lang="en-US" smtClean="0"/>
              <a:t>09/18/2017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97B7-5C56-4016-8474-9EEA50E6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2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914F-581E-4AAF-8A2B-59DFDF8B5E40}" type="datetimeFigureOut">
              <a:rPr lang="en-US" smtClean="0"/>
              <a:t>09/18/2017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97B7-5C56-4016-8474-9EEA50E6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2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914F-581E-4AAF-8A2B-59DFDF8B5E40}" type="datetimeFigureOut">
              <a:rPr lang="en-US" smtClean="0"/>
              <a:t>09/18/2017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97B7-5C56-4016-8474-9EEA50E6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27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914F-581E-4AAF-8A2B-59DFDF8B5E40}" type="datetimeFigureOut">
              <a:rPr lang="en-US" smtClean="0"/>
              <a:t>09/18/2017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97B7-5C56-4016-8474-9EEA50E6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914F-581E-4AAF-8A2B-59DFDF8B5E40}" type="datetimeFigureOut">
              <a:rPr lang="en-US" smtClean="0"/>
              <a:t>09/18/2017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97B7-5C56-4016-8474-9EEA50E6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3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9914F-581E-4AAF-8A2B-59DFDF8B5E40}" type="datetimeFigureOut">
              <a:rPr lang="en-US" smtClean="0"/>
              <a:t>09/18/2017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C97B7-5C56-4016-8474-9EEA50E6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19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2733709"/>
            <a:ext cx="8582409" cy="1373070"/>
          </a:xfrm>
        </p:spPr>
        <p:txBody>
          <a:bodyPr/>
          <a:lstStyle/>
          <a:p>
            <a:r>
              <a:rPr lang="en-US" dirty="0" smtClean="0"/>
              <a:t>Splatoon 2: A Game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Christopher Thompson</a:t>
            </a:r>
          </a:p>
          <a:p>
            <a:r>
              <a:rPr lang="en-US" dirty="0" smtClean="0"/>
              <a:t>CIS 487</a:t>
            </a:r>
          </a:p>
          <a:p>
            <a:r>
              <a:rPr lang="en-US" dirty="0" smtClean="0"/>
              <a:t>18 September 2017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387" y="2578425"/>
            <a:ext cx="2526205" cy="152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0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Gallery: Salmon Run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084065"/>
            <a:ext cx="4021365" cy="22620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709" y="2084065"/>
            <a:ext cx="4021365" cy="2262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4595982"/>
            <a:ext cx="4021365" cy="2262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709" y="4595982"/>
            <a:ext cx="4021365" cy="226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7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Artwork, Sound, and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Vibrant, poppy colors</a:t>
            </a:r>
          </a:p>
          <a:p>
            <a:r>
              <a:rPr lang="en-US" dirty="0" smtClean="0"/>
              <a:t>Characters have their own unique flair</a:t>
            </a:r>
          </a:p>
          <a:p>
            <a:r>
              <a:rPr lang="en-US" dirty="0" smtClean="0"/>
              <a:t>Artwork has a nautical-meets-municipal feel</a:t>
            </a:r>
          </a:p>
          <a:p>
            <a:r>
              <a:rPr lang="en-US" dirty="0" smtClean="0"/>
              <a:t>Sound is well directed</a:t>
            </a:r>
          </a:p>
          <a:p>
            <a:pPr lvl="1"/>
            <a:r>
              <a:rPr lang="en-US" dirty="0" smtClean="0"/>
              <a:t>A unique language is used (These are Squids, after all)</a:t>
            </a:r>
          </a:p>
          <a:p>
            <a:pPr lvl="1"/>
            <a:r>
              <a:rPr lang="en-US" dirty="0" smtClean="0"/>
              <a:t>All sound is believable and makes sense</a:t>
            </a:r>
          </a:p>
          <a:p>
            <a:r>
              <a:rPr lang="en-US" dirty="0" smtClean="0"/>
              <a:t>Music</a:t>
            </a:r>
          </a:p>
          <a:p>
            <a:pPr lvl="1"/>
            <a:r>
              <a:rPr lang="en-US" dirty="0" smtClean="0"/>
              <a:t>Energetic, pop-inspired tunes that permeate every portion of the game</a:t>
            </a:r>
          </a:p>
          <a:p>
            <a:pPr lvl="1"/>
            <a:r>
              <a:rPr lang="en-US" dirty="0" smtClean="0"/>
              <a:t>Music gives proper feel to different areas</a:t>
            </a:r>
          </a:p>
        </p:txBody>
      </p:sp>
    </p:spTree>
    <p:extLst>
      <p:ext uri="{BB962C8B-B14F-4D97-AF65-F5344CB8AC3E}">
        <p14:creationId xmlns:p14="http://schemas.microsoft.com/office/powerpoint/2010/main" val="301859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Character customization</a:t>
            </a:r>
          </a:p>
          <a:p>
            <a:pPr lvl="1"/>
            <a:r>
              <a:rPr lang="en-US" dirty="0" smtClean="0"/>
              <a:t>Hundreds of combinations of clothes, each with its own special abilities</a:t>
            </a:r>
          </a:p>
          <a:p>
            <a:pPr lvl="1"/>
            <a:r>
              <a:rPr lang="en-US" dirty="0" smtClean="0"/>
              <a:t>Hairstyle, eye color customizable</a:t>
            </a:r>
          </a:p>
          <a:p>
            <a:r>
              <a:rPr lang="en-US" dirty="0" smtClean="0"/>
              <a:t>“Boosts” in Hub World</a:t>
            </a:r>
          </a:p>
          <a:p>
            <a:pPr lvl="1"/>
            <a:r>
              <a:rPr lang="en-US" dirty="0" smtClean="0"/>
              <a:t>Food truck in main area offers dishes to boost certain aspects, like extra cash or EXP</a:t>
            </a:r>
          </a:p>
          <a:p>
            <a:r>
              <a:rPr lang="en-US" dirty="0" err="1" smtClean="0"/>
              <a:t>Splatfests</a:t>
            </a:r>
            <a:endParaRPr lang="en-US" dirty="0" smtClean="0"/>
          </a:p>
          <a:p>
            <a:pPr lvl="1"/>
            <a:r>
              <a:rPr lang="en-US" dirty="0" smtClean="0"/>
              <a:t>“Parties” in-game that revolve around two sides (cake vs. ice cream, ketchup vs. mayo, flight vs. invisibility)</a:t>
            </a:r>
          </a:p>
          <a:p>
            <a:pPr lvl="1"/>
            <a:r>
              <a:rPr lang="en-US" dirty="0" smtClean="0"/>
              <a:t>Special design of hub world, and battles are all Turf Wars</a:t>
            </a:r>
          </a:p>
          <a:p>
            <a:r>
              <a:rPr lang="en-US" dirty="0" smtClean="0"/>
              <a:t>Nintendo Switch Online</a:t>
            </a:r>
          </a:p>
          <a:p>
            <a:pPr lvl="1"/>
            <a:r>
              <a:rPr lang="en-US" dirty="0" err="1" smtClean="0"/>
              <a:t>Splatnet</a:t>
            </a:r>
            <a:r>
              <a:rPr lang="en-US" dirty="0" smtClean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58982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Fun?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Games are fast paced, unique</a:t>
            </a:r>
          </a:p>
          <a:p>
            <a:r>
              <a:rPr lang="en-US" dirty="0" smtClean="0"/>
              <a:t>Main goal is not killing opponents, but rather besting them in a strategy</a:t>
            </a:r>
          </a:p>
          <a:p>
            <a:r>
              <a:rPr lang="en-US" dirty="0" smtClean="0"/>
              <a:t>Loss is still rewarded in the form of </a:t>
            </a:r>
            <a:r>
              <a:rPr lang="en-US" dirty="0" err="1" smtClean="0"/>
              <a:t>exp</a:t>
            </a:r>
            <a:r>
              <a:rPr lang="en-US" dirty="0" smtClean="0"/>
              <a:t> and money, though not as lavishly</a:t>
            </a:r>
          </a:p>
          <a:p>
            <a:r>
              <a:rPr lang="en-US" dirty="0" smtClean="0"/>
              <a:t>Each mode does not feel repetitive</a:t>
            </a:r>
          </a:p>
          <a:p>
            <a:r>
              <a:rPr lang="en-US" dirty="0" smtClean="0"/>
              <a:t>No noticeable design mistakes 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7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Not Fun?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Poor server management</a:t>
            </a:r>
          </a:p>
          <a:p>
            <a:r>
              <a:rPr lang="en-US" dirty="0" smtClean="0"/>
              <a:t>Cannot Switch weapons between matches (single-player online only)</a:t>
            </a:r>
          </a:p>
          <a:p>
            <a:r>
              <a:rPr lang="en-US" dirty="0" smtClean="0"/>
              <a:t>Matchmaking could be handled better</a:t>
            </a:r>
          </a:p>
          <a:p>
            <a:r>
              <a:rPr lang="en-US" dirty="0" smtClean="0"/>
              <a:t>Tower Control, Rainmaker, and Splat Zones are chosen at random; player has to wait for their preferred game mode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00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Comparisons?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Mechanically similar to other Third Person Shooters (TPS)</a:t>
            </a:r>
          </a:p>
          <a:p>
            <a:pPr lvl="1"/>
            <a:r>
              <a:rPr lang="en-US" dirty="0" smtClean="0"/>
              <a:t>Familiar to pick up for those who are used to other shooters</a:t>
            </a:r>
          </a:p>
          <a:p>
            <a:r>
              <a:rPr lang="en-US" dirty="0" smtClean="0"/>
              <a:t>Tactics are different than other TPS</a:t>
            </a:r>
          </a:p>
          <a:p>
            <a:pPr lvl="1"/>
            <a:r>
              <a:rPr lang="en-US" dirty="0" smtClean="0"/>
              <a:t>Fresh take on a tried-and-true formula</a:t>
            </a:r>
          </a:p>
          <a:p>
            <a:r>
              <a:rPr lang="en-US" dirty="0" smtClean="0"/>
              <a:t>More unique than others, puts it above others in genre</a:t>
            </a:r>
          </a:p>
        </p:txBody>
      </p:sp>
    </p:spTree>
    <p:extLst>
      <p:ext uri="{BB962C8B-B14F-4D97-AF65-F5344CB8AC3E}">
        <p14:creationId xmlns:p14="http://schemas.microsoft.com/office/powerpoint/2010/main" val="69470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Appropriate 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target audience for this game are kids to young adults</a:t>
            </a:r>
          </a:p>
          <a:p>
            <a:pPr lvl="1"/>
            <a:r>
              <a:rPr lang="en-US" dirty="0" smtClean="0"/>
              <a:t>Age group: approximately 8 – 25</a:t>
            </a:r>
          </a:p>
          <a:p>
            <a:pPr lvl="1"/>
            <a:r>
              <a:rPr lang="en-US" dirty="0" smtClean="0"/>
              <a:t>Treatment of death (Splats rather than kills)</a:t>
            </a:r>
          </a:p>
          <a:p>
            <a:pPr lvl="1"/>
            <a:r>
              <a:rPr lang="en-US" dirty="0" smtClean="0"/>
              <a:t>Tactics (Ink turf with your weapons)</a:t>
            </a:r>
          </a:p>
          <a:p>
            <a:r>
              <a:rPr lang="en-US" dirty="0" smtClean="0"/>
              <a:t>Not exclusive, but the target</a:t>
            </a:r>
          </a:p>
        </p:txBody>
      </p:sp>
    </p:spTree>
    <p:extLst>
      <p:ext uri="{BB962C8B-B14F-4D97-AF65-F5344CB8AC3E}">
        <p14:creationId xmlns:p14="http://schemas.microsoft.com/office/powerpoint/2010/main" val="426880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r>
              <a:rPr lang="en-US" dirty="0" smtClean="0"/>
              <a:t>Strengths</a:t>
            </a:r>
          </a:p>
          <a:p>
            <a:pPr lvl="1"/>
            <a:r>
              <a:rPr lang="en-US" dirty="0" smtClean="0"/>
              <a:t>Fun</a:t>
            </a:r>
          </a:p>
          <a:p>
            <a:pPr lvl="1"/>
            <a:r>
              <a:rPr lang="en-US" dirty="0" smtClean="0"/>
              <a:t>Fast paced</a:t>
            </a:r>
          </a:p>
          <a:p>
            <a:pPr lvl="1"/>
            <a:r>
              <a:rPr lang="en-US" dirty="0" smtClean="0"/>
              <a:t>Easy to pick up and play</a:t>
            </a:r>
          </a:p>
          <a:p>
            <a:r>
              <a:rPr lang="en-US" dirty="0" smtClean="0"/>
              <a:t>Weaknesses</a:t>
            </a:r>
          </a:p>
          <a:p>
            <a:pPr lvl="1"/>
            <a:r>
              <a:rPr lang="en-US" dirty="0" smtClean="0"/>
              <a:t>Matchmaking isn’t the best</a:t>
            </a:r>
          </a:p>
          <a:p>
            <a:pPr lvl="1"/>
            <a:r>
              <a:rPr lang="en-US" dirty="0" smtClean="0"/>
              <a:t>Disconnects are a problem</a:t>
            </a:r>
          </a:p>
          <a:p>
            <a:pPr lvl="1"/>
            <a:r>
              <a:rPr lang="en-US" dirty="0" smtClean="0"/>
              <a:t>Ranked/League matches not user-selectable</a:t>
            </a:r>
          </a:p>
          <a:p>
            <a:endParaRPr lang="en-US" dirty="0" smtClean="0"/>
          </a:p>
          <a:p>
            <a:r>
              <a:rPr lang="en-US" dirty="0" smtClean="0"/>
              <a:t>Worth it?</a:t>
            </a:r>
          </a:p>
          <a:p>
            <a:pPr lvl="1"/>
            <a:r>
              <a:rPr lang="en-US" dirty="0" smtClean="0"/>
              <a:t>Despite weaknesses, yes</a:t>
            </a:r>
          </a:p>
          <a:p>
            <a:pPr lvl="1"/>
            <a:r>
              <a:rPr lang="en-US" dirty="0" smtClean="0"/>
              <a:t>Lots of content, good game for playing online with friends</a:t>
            </a:r>
          </a:p>
          <a:p>
            <a:r>
              <a:rPr lang="en-US" dirty="0" smtClean="0"/>
              <a:t>Improvement</a:t>
            </a:r>
          </a:p>
          <a:p>
            <a:pPr lvl="1"/>
            <a:r>
              <a:rPr lang="en-US" dirty="0" smtClean="0"/>
              <a:t>Try new matchmaking algorithms</a:t>
            </a:r>
          </a:p>
          <a:p>
            <a:pPr lvl="1"/>
            <a:r>
              <a:rPr lang="en-US" dirty="0" smtClean="0"/>
              <a:t>Address disconnect issues</a:t>
            </a:r>
          </a:p>
          <a:p>
            <a:pPr lvl="1"/>
            <a:r>
              <a:rPr lang="en-US" dirty="0" smtClean="0"/>
              <a:t>Add weapon changes between matches</a:t>
            </a:r>
          </a:p>
          <a:p>
            <a:pPr lvl="1"/>
            <a:r>
              <a:rPr lang="en-US" dirty="0" smtClean="0"/>
              <a:t>Allow mode selection for Ranked or League Matches</a:t>
            </a:r>
          </a:p>
        </p:txBody>
      </p:sp>
    </p:spTree>
    <p:extLst>
      <p:ext uri="{BB962C8B-B14F-4D97-AF65-F5344CB8AC3E}">
        <p14:creationId xmlns:p14="http://schemas.microsoft.com/office/powerpoint/2010/main" val="132820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0" y="2014144"/>
            <a:ext cx="9613861" cy="3599316"/>
          </a:xfrm>
        </p:spPr>
        <p:txBody>
          <a:bodyPr>
            <a:noAutofit/>
          </a:bodyPr>
          <a:lstStyle/>
          <a:p>
            <a:pPr marL="4572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800" dirty="0" smtClean="0"/>
              <a:t>Cryer, </a:t>
            </a:r>
            <a:r>
              <a:rPr lang="en-US" sz="800" dirty="0" err="1" smtClean="0"/>
              <a:t>Hirun</a:t>
            </a:r>
            <a:r>
              <a:rPr lang="en-US" sz="800" dirty="0" smtClean="0"/>
              <a:t>. “Splatoon 2 Splat Zones.” </a:t>
            </a:r>
            <a:r>
              <a:rPr lang="en-US" sz="800" i="1" dirty="0"/>
              <a:t>Splatoon 2 Ranked Battles Guide - Rainmaker, Splat Zones, Tower Control Modes Tips and </a:t>
            </a:r>
            <a:r>
              <a:rPr lang="en-US" sz="800" i="1" dirty="0" smtClean="0"/>
              <a:t>Tricks</a:t>
            </a:r>
            <a:r>
              <a:rPr lang="en-US" sz="800" b="1" i="1" dirty="0" smtClean="0"/>
              <a:t>. </a:t>
            </a:r>
            <a:r>
              <a:rPr lang="en-US" sz="800" dirty="0" smtClean="0"/>
              <a:t>US Gamer, </a:t>
            </a:r>
            <a:r>
              <a:rPr lang="en-US" sz="800" dirty="0"/>
              <a:t>22 August 2017. http://</a:t>
            </a:r>
            <a:r>
              <a:rPr lang="en-US" sz="800" dirty="0" smtClean="0"/>
              <a:t>www.usgamer.net/articles/22-08-2017-splatoon-2-guide/ranked-battle-guide-splat-zones-tower-control. Accessed 18 September 2017.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800" dirty="0" smtClean="0"/>
              <a:t>---. “Splats 2 Rainmaker.” </a:t>
            </a:r>
            <a:r>
              <a:rPr lang="en-US" sz="800" i="1" dirty="0"/>
              <a:t>Splatoon 2 Ranked Battles Guide - Rainmaker, Splat Zones, Tower Control Modes Tips and Tricks</a:t>
            </a:r>
            <a:r>
              <a:rPr lang="en-US" sz="800" b="1" i="1" dirty="0"/>
              <a:t>. </a:t>
            </a:r>
            <a:r>
              <a:rPr lang="en-US" sz="800" dirty="0"/>
              <a:t>US Gamer, 22 August 2017. http://www.usgamer.net/articles/22-08-2017-splatoon-2-guide/ranked-battle-guide-splat-zones-tower-control. Accessed 18 September 2017</a:t>
            </a:r>
            <a:r>
              <a:rPr lang="en-US" sz="800" dirty="0" smtClean="0"/>
              <a:t>.</a:t>
            </a:r>
            <a:endParaRPr lang="en-US" sz="800" dirty="0" smtClean="0"/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800" dirty="0" err="1" smtClean="0"/>
              <a:t>murdermushrooms</a:t>
            </a:r>
            <a:r>
              <a:rPr lang="en-US" sz="800" dirty="0" smtClean="0"/>
              <a:t>. “Splatoon 2 Logo.” </a:t>
            </a:r>
            <a:r>
              <a:rPr lang="en-US" sz="800" i="1" dirty="0" smtClean="0"/>
              <a:t>The Logos of Splatoon. </a:t>
            </a:r>
            <a:r>
              <a:rPr lang="en-US" sz="800" dirty="0" smtClean="0"/>
              <a:t>Reddit, 27 </a:t>
            </a:r>
            <a:r>
              <a:rPr lang="en-US" sz="800" dirty="0"/>
              <a:t>July 2017, https://www.reddit.com/r/splatoon/comments/6pyn78/the_logos_of_splatoon</a:t>
            </a:r>
            <a:r>
              <a:rPr lang="en-US" sz="800" dirty="0" smtClean="0"/>
              <a:t>/. Accessed 18 September 2017.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800" dirty="0" smtClean="0"/>
              <a:t>Thompson, Christopher. </a:t>
            </a:r>
            <a:r>
              <a:rPr lang="en-US" sz="800" i="1" dirty="0" smtClean="0"/>
              <a:t>Boss</a:t>
            </a:r>
            <a:r>
              <a:rPr lang="en-US" sz="800" dirty="0" smtClean="0"/>
              <a:t>.</a:t>
            </a:r>
            <a:r>
              <a:rPr lang="en-US" sz="800" i="1" dirty="0" smtClean="0"/>
              <a:t> </a:t>
            </a:r>
            <a:r>
              <a:rPr lang="en-US" sz="800" dirty="0" smtClean="0"/>
              <a:t>2017</a:t>
            </a:r>
            <a:r>
              <a:rPr lang="en-US" sz="800" i="1" dirty="0" smtClean="0"/>
              <a:t>.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800" i="1" dirty="0" smtClean="0"/>
              <a:t>---. Equip UI.</a:t>
            </a:r>
            <a:r>
              <a:rPr lang="en-US" sz="800" dirty="0" smtClean="0"/>
              <a:t> 2017.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800" dirty="0" smtClean="0"/>
              <a:t>---. </a:t>
            </a:r>
            <a:r>
              <a:rPr lang="en-US" sz="800" i="1" dirty="0" smtClean="0"/>
              <a:t>Level</a:t>
            </a:r>
            <a:r>
              <a:rPr lang="en-US" sz="800" dirty="0" smtClean="0"/>
              <a:t>. 2017.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800" dirty="0" smtClean="0"/>
              <a:t>---. </a:t>
            </a:r>
            <a:r>
              <a:rPr lang="en-US" sz="800" i="1" dirty="0" smtClean="0"/>
              <a:t>Menu</a:t>
            </a:r>
            <a:r>
              <a:rPr lang="en-US" sz="800" dirty="0" smtClean="0"/>
              <a:t> </a:t>
            </a:r>
            <a:r>
              <a:rPr lang="en-US" sz="800" i="1" dirty="0" err="1" smtClean="0"/>
              <a:t>Inkopolis</a:t>
            </a:r>
            <a:r>
              <a:rPr lang="en-US" sz="800" dirty="0" smtClean="0"/>
              <a:t>. 2017.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800" dirty="0" smtClean="0"/>
              <a:t>---. </a:t>
            </a:r>
            <a:r>
              <a:rPr lang="en-US" sz="800" i="1" dirty="0" smtClean="0"/>
              <a:t>Multiplayer</a:t>
            </a:r>
            <a:r>
              <a:rPr lang="en-US" sz="800" dirty="0" smtClean="0"/>
              <a:t> </a:t>
            </a:r>
            <a:r>
              <a:rPr lang="en-US" sz="800" i="1" dirty="0" smtClean="0"/>
              <a:t>Lobby</a:t>
            </a:r>
            <a:r>
              <a:rPr lang="en-US" sz="800" dirty="0" smtClean="0"/>
              <a:t> </a:t>
            </a:r>
            <a:r>
              <a:rPr lang="en-US" sz="800" i="1" dirty="0" smtClean="0"/>
              <a:t>UI</a:t>
            </a:r>
            <a:r>
              <a:rPr lang="en-US" sz="800" dirty="0" smtClean="0"/>
              <a:t>. 2017.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800" dirty="0" smtClean="0"/>
              <a:t>---. </a:t>
            </a:r>
            <a:r>
              <a:rPr lang="en-US" sz="800" i="1" dirty="0" smtClean="0"/>
              <a:t>Multiplayer</a:t>
            </a:r>
            <a:r>
              <a:rPr lang="en-US" sz="800" dirty="0" smtClean="0"/>
              <a:t> </a:t>
            </a:r>
            <a:r>
              <a:rPr lang="en-US" sz="800" i="1" dirty="0" smtClean="0"/>
              <a:t>UI</a:t>
            </a:r>
            <a:r>
              <a:rPr lang="en-US" sz="800" dirty="0" smtClean="0"/>
              <a:t>. 2017.</a:t>
            </a:r>
            <a:endParaRPr lang="en-US" sz="800" dirty="0" smtClean="0"/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800" dirty="0" smtClean="0"/>
              <a:t>---. </a:t>
            </a:r>
            <a:r>
              <a:rPr lang="en-US" sz="800" i="1" dirty="0" err="1" smtClean="0"/>
              <a:t>Overworld</a:t>
            </a:r>
            <a:r>
              <a:rPr lang="en-US" sz="800" dirty="0" smtClean="0"/>
              <a:t>. 2017.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800" dirty="0" smtClean="0"/>
              <a:t>---. </a:t>
            </a:r>
            <a:r>
              <a:rPr lang="en-US" sz="800" i="1" dirty="0" smtClean="0"/>
              <a:t>Salmon</a:t>
            </a:r>
            <a:r>
              <a:rPr lang="en-US" sz="800" dirty="0" smtClean="0"/>
              <a:t> </a:t>
            </a:r>
            <a:r>
              <a:rPr lang="en-US" sz="800" i="1" dirty="0" smtClean="0"/>
              <a:t>Run</a:t>
            </a:r>
            <a:r>
              <a:rPr lang="en-US" sz="800" dirty="0" smtClean="0"/>
              <a:t> </a:t>
            </a:r>
            <a:r>
              <a:rPr lang="en-US" sz="800" i="1" dirty="0" smtClean="0"/>
              <a:t>Collection</a:t>
            </a:r>
            <a:r>
              <a:rPr lang="en-US" sz="800" dirty="0" smtClean="0"/>
              <a:t>. 2017.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800" dirty="0" smtClean="0"/>
              <a:t>---. </a:t>
            </a:r>
            <a:r>
              <a:rPr lang="en-US" sz="800" i="1" dirty="0" smtClean="0"/>
              <a:t>Salmon</a:t>
            </a:r>
            <a:r>
              <a:rPr lang="en-US" sz="800" dirty="0" smtClean="0"/>
              <a:t> </a:t>
            </a:r>
            <a:r>
              <a:rPr lang="en-US" sz="800" i="1" dirty="0" smtClean="0"/>
              <a:t>Run</a:t>
            </a:r>
            <a:r>
              <a:rPr lang="en-US" sz="800" dirty="0" smtClean="0"/>
              <a:t> </a:t>
            </a:r>
            <a:r>
              <a:rPr lang="en-US" sz="800" i="1" dirty="0" smtClean="0"/>
              <a:t>Enemy</a:t>
            </a:r>
            <a:r>
              <a:rPr lang="en-US" sz="800" dirty="0" smtClean="0"/>
              <a:t>. 2017.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800" dirty="0" smtClean="0"/>
              <a:t>---. </a:t>
            </a:r>
            <a:r>
              <a:rPr lang="en-US" sz="800" i="1" dirty="0" smtClean="0"/>
              <a:t>Salmon</a:t>
            </a:r>
            <a:r>
              <a:rPr lang="en-US" sz="800" dirty="0" smtClean="0"/>
              <a:t> </a:t>
            </a:r>
            <a:r>
              <a:rPr lang="en-US" sz="800" i="1" dirty="0" smtClean="0"/>
              <a:t>Run</a:t>
            </a:r>
            <a:r>
              <a:rPr lang="en-US" sz="800" dirty="0" smtClean="0"/>
              <a:t> </a:t>
            </a:r>
            <a:r>
              <a:rPr lang="en-US" sz="800" i="1" dirty="0" smtClean="0"/>
              <a:t>Golden</a:t>
            </a:r>
            <a:r>
              <a:rPr lang="en-US" sz="800" dirty="0" smtClean="0"/>
              <a:t> </a:t>
            </a:r>
            <a:r>
              <a:rPr lang="en-US" sz="800" i="1" dirty="0" smtClean="0"/>
              <a:t>Eggs</a:t>
            </a:r>
            <a:r>
              <a:rPr lang="en-US" sz="800" dirty="0" smtClean="0"/>
              <a:t>. 2017.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800" dirty="0" smtClean="0"/>
              <a:t>---. </a:t>
            </a:r>
            <a:r>
              <a:rPr lang="en-US" sz="800" i="1" dirty="0" smtClean="0"/>
              <a:t>Salmon</a:t>
            </a:r>
            <a:r>
              <a:rPr lang="en-US" sz="800" dirty="0" smtClean="0"/>
              <a:t> </a:t>
            </a:r>
            <a:r>
              <a:rPr lang="en-US" sz="800" i="1" dirty="0" smtClean="0"/>
              <a:t>Run</a:t>
            </a:r>
            <a:r>
              <a:rPr lang="en-US" sz="800" dirty="0" smtClean="0"/>
              <a:t> </a:t>
            </a:r>
            <a:r>
              <a:rPr lang="en-US" sz="800" i="1" dirty="0" smtClean="0"/>
              <a:t>Intro</a:t>
            </a:r>
            <a:r>
              <a:rPr lang="en-US" sz="800" dirty="0" smtClean="0"/>
              <a:t>. 2017.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800" dirty="0" smtClean="0"/>
              <a:t>---. </a:t>
            </a:r>
            <a:r>
              <a:rPr lang="en-US" sz="800" i="1" dirty="0" smtClean="0"/>
              <a:t>Single</a:t>
            </a:r>
            <a:r>
              <a:rPr lang="en-US" sz="800" dirty="0" smtClean="0"/>
              <a:t> </a:t>
            </a:r>
            <a:r>
              <a:rPr lang="en-US" sz="800" i="1" dirty="0" smtClean="0"/>
              <a:t>Player</a:t>
            </a:r>
            <a:r>
              <a:rPr lang="en-US" sz="800" dirty="0" smtClean="0"/>
              <a:t> </a:t>
            </a:r>
            <a:r>
              <a:rPr lang="en-US" sz="800" i="1" dirty="0" smtClean="0"/>
              <a:t>Entrance</a:t>
            </a:r>
            <a:r>
              <a:rPr lang="en-US" sz="800" dirty="0" smtClean="0"/>
              <a:t>. 2017.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800" dirty="0" smtClean="0"/>
              <a:t>---. </a:t>
            </a:r>
            <a:r>
              <a:rPr lang="en-US" sz="800" i="1" dirty="0" smtClean="0"/>
              <a:t>Tower</a:t>
            </a:r>
            <a:r>
              <a:rPr lang="en-US" sz="800" dirty="0" smtClean="0"/>
              <a:t> </a:t>
            </a:r>
            <a:r>
              <a:rPr lang="en-US" sz="800" i="1" dirty="0" smtClean="0"/>
              <a:t>Control</a:t>
            </a:r>
            <a:r>
              <a:rPr lang="en-US" sz="800" dirty="0" smtClean="0"/>
              <a:t>. 2017.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800" dirty="0" smtClean="0"/>
              <a:t>---. </a:t>
            </a:r>
            <a:r>
              <a:rPr lang="en-US" sz="800" i="1" dirty="0" smtClean="0"/>
              <a:t>Turf</a:t>
            </a:r>
            <a:r>
              <a:rPr lang="en-US" sz="800" dirty="0" smtClean="0"/>
              <a:t> </a:t>
            </a:r>
            <a:r>
              <a:rPr lang="en-US" sz="800" i="1" dirty="0" smtClean="0"/>
              <a:t>War</a:t>
            </a:r>
            <a:r>
              <a:rPr lang="en-US" sz="800" dirty="0" smtClean="0"/>
              <a:t>. 2017.</a:t>
            </a:r>
          </a:p>
        </p:txBody>
      </p:sp>
    </p:spTree>
    <p:extLst>
      <p:ext uri="{BB962C8B-B14F-4D97-AF65-F5344CB8AC3E}">
        <p14:creationId xmlns:p14="http://schemas.microsoft.com/office/powerpoint/2010/main" val="282334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 smtClean="0"/>
              <a:t>Title: Splatoon 2</a:t>
            </a:r>
          </a:p>
          <a:p>
            <a:r>
              <a:rPr lang="en-US" dirty="0" smtClean="0"/>
              <a:t>Author/Company: Nintendo</a:t>
            </a:r>
          </a:p>
          <a:p>
            <a:r>
              <a:rPr lang="en-US" dirty="0" smtClean="0"/>
              <a:t>Game Type: Third Person Shooter</a:t>
            </a:r>
          </a:p>
          <a:p>
            <a:r>
              <a:rPr lang="en-US" dirty="0" smtClean="0"/>
              <a:t>Price: $59.99 USD</a:t>
            </a:r>
          </a:p>
          <a:p>
            <a:r>
              <a:rPr lang="en-US" dirty="0" smtClean="0"/>
              <a:t>Minimum Requirements:</a:t>
            </a:r>
            <a:r>
              <a:rPr lang="en-US" dirty="0"/>
              <a:t> </a:t>
            </a:r>
            <a:r>
              <a:rPr lang="en-US" dirty="0" smtClean="0"/>
              <a:t>N/A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Hardware Required:</a:t>
            </a:r>
          </a:p>
          <a:p>
            <a:pPr lvl="1"/>
            <a:r>
              <a:rPr lang="en-US" dirty="0" smtClean="0"/>
              <a:t>Nintendo Switch</a:t>
            </a:r>
          </a:p>
          <a:p>
            <a:pPr lvl="1"/>
            <a:r>
              <a:rPr lang="en-US" dirty="0" smtClean="0"/>
              <a:t>Splatoon 2 Game (Digital/Physical Cartridge)</a:t>
            </a:r>
          </a:p>
          <a:p>
            <a:pPr lvl="1"/>
            <a:r>
              <a:rPr lang="en-US" dirty="0" smtClean="0"/>
              <a:t>Joy-Con Controllers (pair) or</a:t>
            </a:r>
          </a:p>
          <a:p>
            <a:pPr lvl="1"/>
            <a:r>
              <a:rPr lang="en-US" dirty="0" smtClean="0"/>
              <a:t>Nintendo Switch Pro Controller</a:t>
            </a:r>
          </a:p>
          <a:p>
            <a:pPr lvl="1"/>
            <a:r>
              <a:rPr lang="en-US" dirty="0" smtClean="0"/>
              <a:t>Wi-Fi/LAN Internet Connection</a:t>
            </a:r>
          </a:p>
        </p:txBody>
      </p:sp>
    </p:spTree>
    <p:extLst>
      <p:ext uri="{BB962C8B-B14F-4D97-AF65-F5344CB8AC3E}">
        <p14:creationId xmlns:p14="http://schemas.microsoft.com/office/powerpoint/2010/main" val="391156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Third Person Shooter based around “inking turf”</a:t>
            </a:r>
          </a:p>
          <a:p>
            <a:r>
              <a:rPr lang="en-US" dirty="0" smtClean="0"/>
              <a:t>Characters are called “Inklings,” a squid-human hybrid</a:t>
            </a:r>
          </a:p>
          <a:p>
            <a:r>
              <a:rPr lang="en-US" dirty="0" smtClean="0"/>
              <a:t>Consists of several game modes</a:t>
            </a:r>
          </a:p>
          <a:p>
            <a:pPr lvl="1"/>
            <a:r>
              <a:rPr lang="en-US" dirty="0" smtClean="0"/>
              <a:t>Single Player campaign</a:t>
            </a:r>
          </a:p>
          <a:p>
            <a:pPr lvl="1"/>
            <a:r>
              <a:rPr lang="en-US" dirty="0" smtClean="0"/>
              <a:t>Multiplayer 4v4 battles (online)</a:t>
            </a:r>
          </a:p>
          <a:p>
            <a:pPr lvl="1"/>
            <a:r>
              <a:rPr lang="en-US" dirty="0" smtClean="0"/>
              <a:t>Salmon Run (online)</a:t>
            </a:r>
          </a:p>
          <a:p>
            <a:pPr lvl="1"/>
            <a:r>
              <a:rPr lang="en-US" dirty="0" smtClean="0"/>
              <a:t>Local Multiplayer</a:t>
            </a:r>
          </a:p>
          <a:p>
            <a:r>
              <a:rPr lang="en-US" dirty="0" smtClean="0"/>
              <a:t>Victory varies with each mode</a:t>
            </a:r>
          </a:p>
          <a:p>
            <a:r>
              <a:rPr lang="en-US" dirty="0" smtClean="0"/>
              <a:t>Installation is simple:</a:t>
            </a:r>
          </a:p>
          <a:p>
            <a:pPr lvl="1"/>
            <a:r>
              <a:rPr lang="en-US" dirty="0" smtClean="0"/>
              <a:t>Purchase physical cartridge and insert into system</a:t>
            </a:r>
          </a:p>
          <a:p>
            <a:pPr lvl="1"/>
            <a:r>
              <a:rPr lang="en-US" dirty="0" smtClean="0"/>
              <a:t>Download digital title from Nintendo </a:t>
            </a:r>
            <a:r>
              <a:rPr lang="en-US" dirty="0" err="1" smtClean="0"/>
              <a:t>eShop</a:t>
            </a:r>
            <a:endParaRPr lang="en-US" dirty="0" smtClean="0"/>
          </a:p>
          <a:p>
            <a:r>
              <a:rPr lang="en-US" dirty="0" smtClean="0"/>
              <a:t>No visible bugs, and no manual 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64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 – A Visual Guide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084065"/>
            <a:ext cx="4021365" cy="2262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110" y="2084065"/>
            <a:ext cx="4021365" cy="22620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109" y="4595982"/>
            <a:ext cx="4021366" cy="2262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4595982"/>
            <a:ext cx="4021365" cy="226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8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 in Single Player Campaign</a:t>
            </a:r>
          </a:p>
          <a:p>
            <a:r>
              <a:rPr lang="en-US" dirty="0" smtClean="0"/>
              <a:t>Once again, the evil </a:t>
            </a:r>
            <a:r>
              <a:rPr lang="en-US" dirty="0" err="1" smtClean="0"/>
              <a:t>Octolings</a:t>
            </a:r>
            <a:r>
              <a:rPr lang="en-US" dirty="0" smtClean="0"/>
              <a:t> have stolen the Great </a:t>
            </a:r>
            <a:r>
              <a:rPr lang="en-US" dirty="0" err="1" smtClean="0"/>
              <a:t>Zapfish</a:t>
            </a:r>
            <a:endParaRPr lang="en-US" dirty="0" smtClean="0"/>
          </a:p>
          <a:p>
            <a:r>
              <a:rPr lang="en-US" dirty="0" smtClean="0"/>
              <a:t>You are “Agent 4,” tasked with stopping them</a:t>
            </a:r>
          </a:p>
          <a:p>
            <a:r>
              <a:rPr lang="en-US" dirty="0" smtClean="0"/>
              <a:t>Single Player campaign has 32 levels</a:t>
            </a:r>
          </a:p>
          <a:p>
            <a:pPr lvl="1"/>
            <a:r>
              <a:rPr lang="en-US" dirty="0" smtClean="0"/>
              <a:t>Five are bosses</a:t>
            </a:r>
          </a:p>
          <a:p>
            <a:pPr lvl="1"/>
            <a:r>
              <a:rPr lang="en-US" dirty="0" smtClean="0"/>
              <a:t>Each level has a smaller </a:t>
            </a:r>
            <a:r>
              <a:rPr lang="en-US" dirty="0" err="1" smtClean="0"/>
              <a:t>Zapfish</a:t>
            </a:r>
            <a:r>
              <a:rPr lang="en-US" dirty="0" smtClean="0"/>
              <a:t> to collect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90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Gallery: Single Player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0" y="2084065"/>
            <a:ext cx="4021365" cy="2262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203" y="2084065"/>
            <a:ext cx="4021365" cy="2262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0" y="4595982"/>
            <a:ext cx="4021365" cy="22620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203" y="4595982"/>
            <a:ext cx="4021365" cy="226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4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 smtClean="0"/>
              <a:t>Online and Local Play: Multiplayer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279068" cy="3599316"/>
          </a:xfrm>
        </p:spPr>
        <p:txBody>
          <a:bodyPr numCol="2"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 smtClean="0"/>
              <a:t>Regular Battles</a:t>
            </a:r>
          </a:p>
          <a:p>
            <a:r>
              <a:rPr lang="en-US" sz="2200" dirty="0" smtClean="0"/>
              <a:t>Turf War</a:t>
            </a:r>
          </a:p>
          <a:p>
            <a:pPr lvl="1"/>
            <a:r>
              <a:rPr lang="en-US" sz="1900" dirty="0" smtClean="0"/>
              <a:t>Ink as much turf as possible</a:t>
            </a:r>
          </a:p>
          <a:p>
            <a:pPr lvl="1"/>
            <a:r>
              <a:rPr lang="en-US" sz="1900" dirty="0" smtClean="0"/>
              <a:t>“Splat” opposing players to send them back to their spawn</a:t>
            </a:r>
          </a:p>
          <a:p>
            <a:pPr lvl="1"/>
            <a:r>
              <a:rPr lang="en-US" sz="1900" dirty="0" smtClean="0"/>
              <a:t>Winner declared after 3 minutes of play</a:t>
            </a:r>
          </a:p>
          <a:p>
            <a:pPr lvl="1"/>
            <a:r>
              <a:rPr lang="en-US" sz="1900" dirty="0" smtClean="0"/>
              <a:t>The team with the most turf inked wins</a:t>
            </a:r>
          </a:p>
          <a:p>
            <a:pPr marL="0" indent="0">
              <a:buNone/>
            </a:pPr>
            <a:r>
              <a:rPr lang="en-US" sz="2300" dirty="0" smtClean="0"/>
              <a:t>Ranked/League Battles</a:t>
            </a:r>
          </a:p>
          <a:p>
            <a:r>
              <a:rPr lang="en-US" sz="2200" dirty="0" smtClean="0"/>
              <a:t>Splat Zones</a:t>
            </a:r>
          </a:p>
          <a:p>
            <a:pPr lvl="1"/>
            <a:r>
              <a:rPr lang="en-US" sz="1900" dirty="0" smtClean="0"/>
              <a:t>Like Turf War, but with specific areas of battle</a:t>
            </a:r>
          </a:p>
          <a:p>
            <a:pPr lvl="1"/>
            <a:r>
              <a:rPr lang="en-US" sz="1900" dirty="0" smtClean="0"/>
              <a:t>Teams compete for control, ticking down their timer</a:t>
            </a:r>
          </a:p>
          <a:p>
            <a:pPr lvl="1"/>
            <a:r>
              <a:rPr lang="en-US" sz="1900" dirty="0" smtClean="0"/>
              <a:t>The team with the longest period of control wins</a:t>
            </a:r>
          </a:p>
          <a:p>
            <a:pPr lvl="2"/>
            <a:r>
              <a:rPr lang="en-US" sz="1700" dirty="0" smtClean="0"/>
              <a:t>If either team depletes their timer completely, they win</a:t>
            </a:r>
          </a:p>
          <a:p>
            <a:r>
              <a:rPr lang="en-US" sz="2200" dirty="0" smtClean="0"/>
              <a:t>Rainmaker and Tower Control</a:t>
            </a:r>
          </a:p>
          <a:p>
            <a:pPr lvl="1"/>
            <a:r>
              <a:rPr lang="en-US" sz="1900" dirty="0" smtClean="0"/>
              <a:t>Move a special weapon or tower to opposing territory</a:t>
            </a:r>
          </a:p>
          <a:p>
            <a:pPr lvl="1"/>
            <a:r>
              <a:rPr lang="en-US" sz="1900" dirty="0" smtClean="0"/>
              <a:t>Each mode has different rules</a:t>
            </a:r>
          </a:p>
          <a:p>
            <a:pPr lvl="2"/>
            <a:r>
              <a:rPr lang="en-US" sz="1700" dirty="0" smtClean="0"/>
              <a:t>Tower stops at “checkpoints” on the way to the goal</a:t>
            </a:r>
          </a:p>
          <a:p>
            <a:pPr lvl="2"/>
            <a:r>
              <a:rPr lang="en-US" sz="1700" dirty="0" smtClean="0"/>
              <a:t>Rainmaker carrier can be splatted</a:t>
            </a:r>
          </a:p>
          <a:p>
            <a:pPr lvl="1"/>
            <a:r>
              <a:rPr lang="en-US" sz="1900" dirty="0" smtClean="0"/>
              <a:t>Closest team after 5 minutes wins</a:t>
            </a:r>
          </a:p>
          <a:p>
            <a:pPr lvl="2"/>
            <a:r>
              <a:rPr lang="en-US" sz="1700" dirty="0" smtClean="0"/>
              <a:t>If either team reaches the goal before time expires, they win</a:t>
            </a:r>
          </a:p>
        </p:txBody>
      </p:sp>
    </p:spTree>
    <p:extLst>
      <p:ext uri="{BB962C8B-B14F-4D97-AF65-F5344CB8AC3E}">
        <p14:creationId xmlns:p14="http://schemas.microsoft.com/office/powerpoint/2010/main" val="403876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Gallery: Multiplayer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0" y="2084065"/>
            <a:ext cx="4021365" cy="2262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839" y="2084065"/>
            <a:ext cx="4021366" cy="22620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4595982"/>
            <a:ext cx="4021365" cy="2262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840" y="4595982"/>
            <a:ext cx="4021365" cy="226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0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and Local Play: Salmon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Zombies-style gameplay</a:t>
            </a:r>
          </a:p>
          <a:p>
            <a:r>
              <a:rPr lang="en-US" dirty="0" smtClean="0"/>
              <a:t>Squads of 4 players cooperate to get the most “Salmon Eggs”</a:t>
            </a:r>
          </a:p>
          <a:p>
            <a:r>
              <a:rPr lang="en-US" dirty="0" smtClean="0"/>
              <a:t>Quotas are set by a mysterious character known only as Mr. </a:t>
            </a:r>
            <a:r>
              <a:rPr lang="en-US" dirty="0" err="1" smtClean="0"/>
              <a:t>Grizz</a:t>
            </a:r>
            <a:endParaRPr lang="en-US" dirty="0"/>
          </a:p>
          <a:p>
            <a:r>
              <a:rPr lang="en-US" dirty="0" smtClean="0"/>
              <a:t>Waves of enemies attack characters</a:t>
            </a:r>
          </a:p>
          <a:p>
            <a:pPr lvl="1"/>
            <a:r>
              <a:rPr lang="en-US" dirty="0" smtClean="0"/>
              <a:t>Each has varying difficulty</a:t>
            </a:r>
          </a:p>
          <a:p>
            <a:pPr lvl="2"/>
            <a:r>
              <a:rPr lang="en-US" dirty="0" smtClean="0"/>
              <a:t>Small, easily defeated “Warriors”</a:t>
            </a:r>
          </a:p>
          <a:p>
            <a:pPr lvl="2"/>
            <a:r>
              <a:rPr lang="en-US" dirty="0" smtClean="0"/>
              <a:t>Larger, heavy Warriors</a:t>
            </a:r>
          </a:p>
          <a:p>
            <a:pPr lvl="2"/>
            <a:r>
              <a:rPr lang="en-US" dirty="0" smtClean="0"/>
              <a:t>Huge, strong bosses with different ways of defeat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25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660</TotalTime>
  <Words>1001</Words>
  <Application>Microsoft Office PowerPoint</Application>
  <PresentationFormat>Widescreen</PresentationFormat>
  <Paragraphs>151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Trebuchet MS</vt:lpstr>
      <vt:lpstr>Berlin</vt:lpstr>
      <vt:lpstr>Splatoon 2: A Game Review</vt:lpstr>
      <vt:lpstr>Basic Info</vt:lpstr>
      <vt:lpstr>Overview</vt:lpstr>
      <vt:lpstr>User Interface – A Visual Guide</vt:lpstr>
      <vt:lpstr>Story Line</vt:lpstr>
      <vt:lpstr>Gallery: Single Player</vt:lpstr>
      <vt:lpstr>Online and Local Play: Multiplayer</vt:lpstr>
      <vt:lpstr>Gallery: Multiplayer</vt:lpstr>
      <vt:lpstr>Online and Local Play: Salmon Run</vt:lpstr>
      <vt:lpstr>Gallery: Salmon Run</vt:lpstr>
      <vt:lpstr>Artwork, Sound, and Music</vt:lpstr>
      <vt:lpstr>Special Features</vt:lpstr>
      <vt:lpstr>What’s Fun?</vt:lpstr>
      <vt:lpstr>What’s Not Fun?</vt:lpstr>
      <vt:lpstr>Comparisons? </vt:lpstr>
      <vt:lpstr>Appropriate Audience</vt:lpstr>
      <vt:lpstr>Summary and Conclusions</vt:lpstr>
      <vt:lpstr>Works Cited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Splatoon 2: A Game Review</dc:title>
  <dc:creator>Christopher Thompson</dc:creator>
  <cp:lastModifiedBy>Christopher Thompson</cp:lastModifiedBy>
  <cp:revision>18</cp:revision>
  <dcterms:created xsi:type="dcterms:W3CDTF">2017-09-18T16:15:44Z</dcterms:created>
  <dcterms:modified xsi:type="dcterms:W3CDTF">2017-09-19T03:18:45Z</dcterms:modified>
</cp:coreProperties>
</file>