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youtu.be/q56E0vNgJz0?t=7s" TargetMode="External"/><Relationship Id="rId4" Type="http://schemas.openxmlformats.org/officeDocument/2006/relationships/hyperlink" Target="https://youtu.be/BFa8VGvn6_8?t=1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game.capcom.com/manual/MHXX/" TargetMode="Externa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lvl="0">
              <a:spcBef>
                <a:spcPts val="0"/>
              </a:spcBef>
              <a:buNone/>
            </a:pPr>
            <a:r>
              <a:rPr lang="en">
                <a:solidFill>
                  <a:srgbClr val="000000"/>
                </a:solidFill>
              </a:rPr>
              <a:t>Assignment 1:</a:t>
            </a:r>
            <a:br>
              <a:rPr lang="en">
                <a:solidFill>
                  <a:srgbClr val="000000"/>
                </a:solidFill>
              </a:rPr>
            </a:br>
            <a:r>
              <a:rPr lang="en">
                <a:solidFill>
                  <a:srgbClr val="000000"/>
                </a:solidFill>
              </a:rPr>
              <a:t>Game Review</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lvl="0">
              <a:spcBef>
                <a:spcPts val="0"/>
              </a:spcBef>
              <a:buNone/>
            </a:pPr>
            <a:r>
              <a:rPr lang="en">
                <a:solidFill>
                  <a:srgbClr val="000000"/>
                </a:solidFill>
              </a:rPr>
              <a:t>Yuichi Taya</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Game Review</a:t>
            </a:r>
          </a:p>
        </p:txBody>
      </p:sp>
      <p:sp>
        <p:nvSpPr>
          <p:cNvPr id="112" name="Shape 11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What is good/fun about the game and why</a:t>
            </a:r>
          </a:p>
          <a:p>
            <a:pPr indent="-228600" lvl="1" marL="914400" rtl="0">
              <a:spcBef>
                <a:spcPts val="0"/>
              </a:spcBef>
            </a:pPr>
            <a:r>
              <a:rPr lang="en"/>
              <a:t>Large monsters with unique designs, action packed, feeling of self-improvement as you play. </a:t>
            </a:r>
          </a:p>
          <a:p>
            <a:pPr indent="-228600" lvl="0" marL="457200" rtl="0">
              <a:spcBef>
                <a:spcPts val="0"/>
              </a:spcBef>
            </a:pPr>
            <a:r>
              <a:rPr lang="en"/>
              <a:t>What is bad/not fun about the game and why</a:t>
            </a:r>
          </a:p>
          <a:p>
            <a:pPr indent="-228600" lvl="1" marL="914400" rtl="0">
              <a:spcBef>
                <a:spcPts val="0"/>
              </a:spcBef>
            </a:pPr>
            <a:r>
              <a:rPr lang="en"/>
              <a:t>Extremely information reliant: Monsters physical/elemental weaknesses are not mentioned in game, so online resources are almost a must.</a:t>
            </a:r>
          </a:p>
          <a:p>
            <a:pPr indent="-228600" lvl="0" marL="457200" rtl="0">
              <a:spcBef>
                <a:spcPts val="0"/>
              </a:spcBef>
            </a:pPr>
            <a:r>
              <a:rPr lang="en"/>
              <a:t>Comparison to similar game in genre</a:t>
            </a:r>
          </a:p>
          <a:p>
            <a:pPr indent="-228600" lvl="1" marL="914400" rtl="0">
              <a:spcBef>
                <a:spcPts val="0"/>
              </a:spcBef>
            </a:pPr>
            <a:r>
              <a:rPr lang="en"/>
              <a:t>Dark Souls, Dauntless, God Eater, Dragon’s Dogma</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Game Review Part 2</a:t>
            </a:r>
          </a:p>
        </p:txBody>
      </p:sp>
      <p:sp>
        <p:nvSpPr>
          <p:cNvPr id="118" name="Shape 11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Why is it better or worse than similar games</a:t>
            </a:r>
          </a:p>
          <a:p>
            <a:pPr indent="-228600" lvl="1" marL="914400" rtl="0">
              <a:spcBef>
                <a:spcPts val="0"/>
              </a:spcBef>
            </a:pPr>
            <a:r>
              <a:rPr lang="en"/>
              <a:t>Better because of the many unique gameplay styles along with many kinds of monster designs which makes using different weapons make the game “new.” </a:t>
            </a:r>
          </a:p>
          <a:p>
            <a:pPr indent="-228600" lvl="1" marL="914400" rtl="0">
              <a:spcBef>
                <a:spcPts val="0"/>
              </a:spcBef>
            </a:pPr>
            <a:r>
              <a:rPr lang="en"/>
              <a:t>Worse because of “clunky” controls and can be quite grindy due to requiring many materials for crafting.</a:t>
            </a:r>
          </a:p>
          <a:p>
            <a:pPr indent="-228600" lvl="0" marL="457200" rtl="0">
              <a:spcBef>
                <a:spcPts val="0"/>
              </a:spcBef>
            </a:pPr>
            <a:r>
              <a:rPr lang="en"/>
              <a:t>What is appropriate audience for this game</a:t>
            </a:r>
          </a:p>
          <a:p>
            <a:pPr indent="-228600" lvl="1" marL="914400" rtl="0">
              <a:spcBef>
                <a:spcPts val="0"/>
              </a:spcBef>
            </a:pPr>
            <a:r>
              <a:rPr lang="en"/>
              <a:t>Teen and older due to difficulty of the game as well as humors used in game.</a:t>
            </a:r>
          </a:p>
          <a:p>
            <a:pPr indent="-228600" lvl="0" marL="457200" rtl="0">
              <a:spcBef>
                <a:spcPts val="0"/>
              </a:spcBef>
            </a:pPr>
            <a:r>
              <a:rPr lang="en"/>
              <a:t>Any design mistakes?</a:t>
            </a:r>
          </a:p>
          <a:p>
            <a:pPr indent="-228600" lvl="1" marL="914400" rtl="0">
              <a:spcBef>
                <a:spcPts val="0"/>
              </a:spcBef>
            </a:pPr>
            <a:r>
              <a:rPr lang="en"/>
              <a:t>Allowed to kill monsters outside of playfield making the player unable to carve monsters for materials, especially for gunners.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22" name="Shape 122"/>
        <p:cNvGrpSpPr/>
        <p:nvPr/>
      </p:nvGrpSpPr>
      <p:grpSpPr>
        <a:xfrm>
          <a:off x="0" y="0"/>
          <a:ext cx="0" cy="0"/>
          <a:chOff x="0" y="0"/>
          <a:chExt cx="0" cy="0"/>
        </a:xfrm>
      </p:grpSpPr>
      <p:sp>
        <p:nvSpPr>
          <p:cNvPr id="123" name="Shape 12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Summary</a:t>
            </a:r>
          </a:p>
        </p:txBody>
      </p:sp>
      <p:sp>
        <p:nvSpPr>
          <p:cNvPr id="124" name="Shape 12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Great game with lots of replay value due to having so many weapons to choose from as well as styles. Game can be frustrating due to lack of information in game.</a:t>
            </a:r>
          </a:p>
          <a:p>
            <a:pPr indent="-228600" lvl="0" marL="457200" rtl="0">
              <a:spcBef>
                <a:spcPts val="0"/>
              </a:spcBef>
            </a:pPr>
            <a:r>
              <a:rPr lang="en"/>
              <a:t>Worth purchasing for those who like games that requires good coordination and precise gameplays.</a:t>
            </a:r>
          </a:p>
          <a:p>
            <a:pPr indent="-228600" lvl="0" marL="457200">
              <a:spcBef>
                <a:spcPts val="0"/>
              </a:spcBef>
            </a:pPr>
            <a:r>
              <a:rPr lang="en"/>
              <a:t>Game could be improved with bug fixes which directly affect gameplay i.e. loss of damage via bow attack or not being able to carve monster because they are out of playfield.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28" name="Shape 128"/>
        <p:cNvGrpSpPr/>
        <p:nvPr/>
      </p:nvGrpSpPr>
      <p:grpSpPr>
        <a:xfrm>
          <a:off x="0" y="0"/>
          <a:ext cx="0" cy="0"/>
          <a:chOff x="0" y="0"/>
          <a:chExt cx="0" cy="0"/>
        </a:xfrm>
      </p:grpSpPr>
      <p:sp>
        <p:nvSpPr>
          <p:cNvPr id="129" name="Shape 12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Enjoy a quick demo :)</a:t>
            </a:r>
          </a:p>
        </p:txBody>
      </p:sp>
      <p:sp>
        <p:nvSpPr>
          <p:cNvPr id="130" name="Shape 13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Credit to CantaPerMe</a:t>
            </a:r>
          </a:p>
          <a:p>
            <a:pPr indent="-228600" lvl="1" marL="914400" rtl="0">
              <a:spcBef>
                <a:spcPts val="0"/>
              </a:spcBef>
            </a:pPr>
            <a:r>
              <a:rPr lang="en"/>
              <a:t>Gore Magala </a:t>
            </a:r>
            <a:r>
              <a:rPr lang="en" u="sng">
                <a:solidFill>
                  <a:schemeClr val="hlink"/>
                </a:solidFill>
                <a:hlinkClick r:id="rId3"/>
              </a:rPr>
              <a:t>https://youtu.be/q56E0vNgJz0?t=7s</a:t>
            </a:r>
          </a:p>
          <a:p>
            <a:pPr indent="-228600" lvl="1" marL="914400" rtl="0">
              <a:spcBef>
                <a:spcPts val="0"/>
              </a:spcBef>
            </a:pPr>
            <a:r>
              <a:rPr lang="en"/>
              <a:t>Valphalk </a:t>
            </a:r>
            <a:r>
              <a:rPr lang="en" u="sng">
                <a:solidFill>
                  <a:schemeClr val="hlink"/>
                </a:solidFill>
                <a:hlinkClick r:id="rId4"/>
              </a:rPr>
              <a:t>https://youtu.be/BFa8VGvn6_8?t=1m</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pic>
        <p:nvPicPr>
          <p:cNvPr descr="Banner-Monster-Hunter-Double-Cross.jpg" id="62" name="Shape 62"/>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Basic Information</a:t>
            </a:r>
          </a:p>
        </p:txBody>
      </p:sp>
      <p:sp>
        <p:nvSpPr>
          <p:cNvPr id="68" name="Shape 6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Title: Monster Hunter Double Cross</a:t>
            </a:r>
          </a:p>
          <a:p>
            <a:pPr indent="-228600" lvl="0" marL="457200" rtl="0">
              <a:spcBef>
                <a:spcPts val="0"/>
              </a:spcBef>
            </a:pPr>
            <a:r>
              <a:rPr lang="en"/>
              <a:t>Company/Author</a:t>
            </a:r>
            <a:r>
              <a:rPr lang="en"/>
              <a:t>: Capcom</a:t>
            </a:r>
          </a:p>
          <a:p>
            <a:pPr indent="-228600" lvl="0" marL="457200" rtl="0">
              <a:spcBef>
                <a:spcPts val="0"/>
              </a:spcBef>
            </a:pPr>
            <a:r>
              <a:rPr lang="en"/>
              <a:t>Type of Game: Action Role Playing Game (ARPG)</a:t>
            </a:r>
          </a:p>
          <a:p>
            <a:pPr indent="-228600" lvl="0" marL="457200" rtl="0">
              <a:spcBef>
                <a:spcPts val="0"/>
              </a:spcBef>
            </a:pPr>
            <a:r>
              <a:rPr lang="en"/>
              <a:t>Price:</a:t>
            </a:r>
          </a:p>
          <a:p>
            <a:pPr indent="-228600" lvl="1" marL="914400" rtl="0">
              <a:spcBef>
                <a:spcPts val="0"/>
              </a:spcBef>
            </a:pPr>
            <a:r>
              <a:rPr lang="en"/>
              <a:t>Physical copy: 5,800 yen + tax (~$51.94 + tax)</a:t>
            </a:r>
          </a:p>
          <a:p>
            <a:pPr indent="-228600" lvl="1" marL="914400" rtl="0">
              <a:spcBef>
                <a:spcPts val="0"/>
              </a:spcBef>
            </a:pPr>
            <a:r>
              <a:rPr lang="en"/>
              <a:t>Digital download: 5,546 yen + tax (~$49.66 + tax)</a:t>
            </a:r>
          </a:p>
          <a:p>
            <a:pPr indent="-228600" lvl="0" marL="457200" rtl="0">
              <a:spcBef>
                <a:spcPts val="0"/>
              </a:spcBef>
            </a:pPr>
            <a:r>
              <a:rPr lang="en"/>
              <a:t>Hardware requirements:</a:t>
            </a:r>
          </a:p>
          <a:p>
            <a:pPr indent="-228600" lvl="1" marL="914400" rtl="0">
              <a:spcBef>
                <a:spcPts val="0"/>
              </a:spcBef>
            </a:pPr>
            <a:r>
              <a:rPr lang="en"/>
              <a:t>Nintendo Switch</a:t>
            </a:r>
          </a:p>
        </p:txBody>
      </p:sp>
      <p:pic>
        <p:nvPicPr>
          <p:cNvPr descr="maxresdefault.jpg" id="69" name="Shape 69"/>
          <p:cNvPicPr preferRelativeResize="0"/>
          <p:nvPr/>
        </p:nvPicPr>
        <p:blipFill>
          <a:blip r:embed="rId3">
            <a:alphaModFix/>
          </a:blip>
          <a:stretch>
            <a:fillRect/>
          </a:stretch>
        </p:blipFill>
        <p:spPr>
          <a:xfrm>
            <a:off x="5233624" y="2943924"/>
            <a:ext cx="3910374" cy="21995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Game Summary</a:t>
            </a:r>
          </a:p>
        </p:txBody>
      </p:sp>
      <p:sp>
        <p:nvSpPr>
          <p:cNvPr id="75" name="Shape 7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Installation</a:t>
            </a:r>
          </a:p>
          <a:p>
            <a:pPr indent="-228600" lvl="1" marL="914400" rtl="0">
              <a:spcBef>
                <a:spcPts val="0"/>
              </a:spcBef>
            </a:pPr>
            <a:r>
              <a:rPr lang="en"/>
              <a:t>Insert game cartridge into console (if physical copy), or download the game (if digital copy).</a:t>
            </a:r>
          </a:p>
          <a:p>
            <a:pPr indent="-228600" lvl="0" marL="457200" rtl="0">
              <a:spcBef>
                <a:spcPts val="0"/>
              </a:spcBef>
            </a:pPr>
            <a:r>
              <a:rPr lang="en"/>
              <a:t>Quick overview</a:t>
            </a:r>
          </a:p>
          <a:p>
            <a:pPr indent="-228600" lvl="1" marL="914400">
              <a:spcBef>
                <a:spcPts val="0"/>
              </a:spcBef>
            </a:pPr>
            <a:r>
              <a:rPr lang="en"/>
              <a:t>You’re a hunter set to protect villages by taking on quests.</a:t>
            </a:r>
          </a:p>
          <a:p>
            <a:pPr indent="-228600" lvl="0" marL="457200" rtl="0">
              <a:spcBef>
                <a:spcPts val="0"/>
              </a:spcBef>
            </a:pPr>
            <a:r>
              <a:rPr lang="en"/>
              <a:t>Storyline</a:t>
            </a:r>
          </a:p>
          <a:p>
            <a:pPr indent="-228600" lvl="1" marL="914400" rtl="0">
              <a:spcBef>
                <a:spcPts val="0"/>
              </a:spcBef>
            </a:pPr>
            <a:r>
              <a:rPr lang="en"/>
              <a:t>Villagers lives are at risk by existence of large and dangerous monsters, so hunters must use their knowledge to slay or capture them to defend their daily life.</a:t>
            </a:r>
          </a:p>
          <a:p>
            <a:pPr indent="-228600" lvl="0" marL="457200" rtl="0">
              <a:spcBef>
                <a:spcPts val="0"/>
              </a:spcBef>
            </a:pPr>
            <a:r>
              <a:rPr lang="en"/>
              <a:t>Player’s role</a:t>
            </a:r>
          </a:p>
          <a:p>
            <a:pPr indent="-228600" lvl="1" marL="914400">
              <a:spcBef>
                <a:spcPts val="0"/>
              </a:spcBef>
            </a:pPr>
            <a:r>
              <a:rPr lang="en"/>
              <a:t>Hunt monsters and gather materials for villagers.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Game Summary Part 2</a:t>
            </a:r>
          </a:p>
        </p:txBody>
      </p:sp>
      <p:sp>
        <p:nvSpPr>
          <p:cNvPr id="81" name="Shape 8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User interface</a:t>
            </a:r>
          </a:p>
          <a:p>
            <a:pPr indent="-228600" lvl="1" marL="914400" rtl="0">
              <a:spcBef>
                <a:spcPts val="0"/>
              </a:spcBef>
            </a:pPr>
            <a:r>
              <a:rPr lang="en"/>
              <a:t>Time limit via clock, </a:t>
            </a:r>
            <a:r>
              <a:rPr lang="en"/>
              <a:t>HP/stamina bar, and player name/status</a:t>
            </a:r>
          </a:p>
          <a:p>
            <a:pPr indent="-228600" lvl="1" marL="914400" rtl="0">
              <a:spcBef>
                <a:spcPts val="0"/>
              </a:spcBef>
            </a:pPr>
            <a:r>
              <a:rPr lang="en"/>
              <a:t>Map and item wheel</a:t>
            </a:r>
          </a:p>
          <a:p>
            <a:pPr indent="-228600" lvl="1" marL="914400" rtl="0">
              <a:spcBef>
                <a:spcPts val="0"/>
              </a:spcBef>
            </a:pPr>
            <a:r>
              <a:rPr lang="en"/>
              <a:t>Hunter arts</a:t>
            </a:r>
          </a:p>
          <a:p>
            <a:pPr indent="-228600" lvl="0" marL="457200" rtl="0">
              <a:spcBef>
                <a:spcPts val="0"/>
              </a:spcBef>
            </a:pPr>
            <a:r>
              <a:rPr lang="en"/>
              <a:t>Scoring</a:t>
            </a:r>
          </a:p>
          <a:p>
            <a:pPr indent="-228600" lvl="1" marL="914400" rtl="0">
              <a:spcBef>
                <a:spcPts val="0"/>
              </a:spcBef>
            </a:pPr>
            <a:r>
              <a:rPr lang="en"/>
              <a:t>Money (zenny) rewarded based on performance in mission</a:t>
            </a:r>
          </a:p>
          <a:p>
            <a:pPr indent="-228600" lvl="1" marL="914400" rtl="0">
              <a:spcBef>
                <a:spcPts val="0"/>
              </a:spcBef>
            </a:pPr>
            <a:r>
              <a:rPr lang="en"/>
              <a:t>Size of monster encountered</a:t>
            </a:r>
          </a:p>
          <a:p>
            <a:pPr indent="-228600" lvl="0" marL="457200" rtl="0">
              <a:spcBef>
                <a:spcPts val="0"/>
              </a:spcBef>
            </a:pPr>
            <a:r>
              <a:rPr lang="en"/>
              <a:t>Art work</a:t>
            </a:r>
          </a:p>
          <a:p>
            <a:pPr indent="-228600" lvl="1" marL="914400" rtl="0">
              <a:spcBef>
                <a:spcPts val="0"/>
              </a:spcBef>
            </a:pPr>
            <a:r>
              <a:rPr lang="en"/>
              <a:t>3D with nice details for different types of environments (Desert, Forest, Island, Swamps, Volcano, Plain, Snowy mountains, Icy plains, etc)</a:t>
            </a:r>
          </a:p>
          <a:p>
            <a:pPr indent="-228600" lvl="0" marL="457200" rtl="0">
              <a:spcBef>
                <a:spcPts val="0"/>
              </a:spcBef>
            </a:pPr>
            <a:r>
              <a:rPr lang="en"/>
              <a:t>Sound/Music</a:t>
            </a:r>
          </a:p>
          <a:p>
            <a:pPr indent="-228600" lvl="1" marL="914400" rtl="0">
              <a:spcBef>
                <a:spcPts val="0"/>
              </a:spcBef>
            </a:pPr>
            <a:r>
              <a:rPr lang="en"/>
              <a:t>Each location has its unique ambient sound or music.</a:t>
            </a:r>
          </a:p>
          <a:p>
            <a:pPr indent="-228600" lvl="1" marL="914400" rtl="0">
              <a:spcBef>
                <a:spcPts val="0"/>
              </a:spcBef>
            </a:pPr>
            <a:r>
              <a:rPr lang="en"/>
              <a:t>In presence of a large monster, they have their own unique “boss fight” music.</a:t>
            </a:r>
          </a:p>
          <a:p>
            <a:pPr lvl="0" rt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pic>
        <p:nvPicPr>
          <p:cNvPr descr="2017092003020400-2FF2ECD3DBCD8F1B42E9361E6B9E85AB.jpg" id="86" name="Shape 86"/>
          <p:cNvPicPr preferRelativeResize="0"/>
          <p:nvPr/>
        </p:nvPicPr>
        <p:blipFill>
          <a:blip r:embed="rId3">
            <a:alphaModFix/>
          </a:blip>
          <a:stretch>
            <a:fillRect/>
          </a:stretch>
        </p:blipFill>
        <p:spPr>
          <a:xfrm>
            <a:off x="152400" y="152400"/>
            <a:ext cx="8602134" cy="4838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92" name="Shape 9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pic>
        <p:nvPicPr>
          <p:cNvPr descr="2017092003032700-2FF2ECD3DBCD8F1B42E9361E6B9E85AB.jpg" id="93" name="Shape 93"/>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Game Summary Part 3</a:t>
            </a:r>
          </a:p>
        </p:txBody>
      </p:sp>
      <p:sp>
        <p:nvSpPr>
          <p:cNvPr id="99" name="Shape 9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Special Features</a:t>
            </a:r>
          </a:p>
          <a:p>
            <a:pPr indent="-228600" lvl="1" marL="914400" rtl="0">
              <a:spcBef>
                <a:spcPts val="0"/>
              </a:spcBef>
            </a:pPr>
            <a:r>
              <a:rPr lang="en"/>
              <a:t>Downloadable contents: Event quests, supplies, etc</a:t>
            </a:r>
          </a:p>
          <a:p>
            <a:pPr indent="-228600" lvl="0" marL="457200" rtl="0">
              <a:spcBef>
                <a:spcPts val="0"/>
              </a:spcBef>
            </a:pPr>
            <a:r>
              <a:rPr lang="en"/>
              <a:t>Bugs</a:t>
            </a:r>
          </a:p>
          <a:p>
            <a:pPr indent="-228600" lvl="1" marL="914400" rtl="0">
              <a:spcBef>
                <a:spcPts val="0"/>
              </a:spcBef>
            </a:pPr>
            <a:r>
              <a:rPr lang="en"/>
              <a:t>Using power shot 2 on bow with rapid shot type in brave or adept style causes the last arrow to not register, leading to loss of damage.</a:t>
            </a:r>
          </a:p>
          <a:p>
            <a:pPr indent="-228600" lvl="0" marL="457200" rtl="0">
              <a:spcBef>
                <a:spcPts val="0"/>
              </a:spcBef>
            </a:pPr>
            <a:r>
              <a:rPr lang="en"/>
              <a:t>Manual</a:t>
            </a:r>
          </a:p>
          <a:p>
            <a:pPr indent="-228600" lvl="1" marL="914400" rtl="0">
              <a:spcBef>
                <a:spcPts val="0"/>
              </a:spcBef>
            </a:pPr>
            <a:r>
              <a:rPr lang="en"/>
              <a:t>Hunter notes section of the menu</a:t>
            </a:r>
          </a:p>
          <a:p>
            <a:pPr indent="-228600" lvl="1" marL="914400" rtl="0">
              <a:spcBef>
                <a:spcPts val="0"/>
              </a:spcBef>
            </a:pPr>
            <a:r>
              <a:rPr lang="en"/>
              <a:t>Includes basic controls and some simple combo</a:t>
            </a:r>
          </a:p>
          <a:p>
            <a:pPr indent="-228600" lvl="1" marL="914400" rtl="0">
              <a:spcBef>
                <a:spcPts val="0"/>
              </a:spcBef>
            </a:pPr>
            <a:r>
              <a:rPr lang="en"/>
              <a:t>Online </a:t>
            </a:r>
            <a:r>
              <a:rPr lang="en" u="sng">
                <a:solidFill>
                  <a:schemeClr val="hlink"/>
                </a:solidFill>
                <a:hlinkClick r:id="rId3"/>
              </a:rPr>
              <a:t>http://game.capcom.com/manual/MHXX/</a:t>
            </a:r>
          </a:p>
        </p:txBody>
      </p:sp>
      <p:pic>
        <p:nvPicPr>
          <p:cNvPr descr="2017092003062800-2FF2ECD3DBCD8F1B42E9361E6B9E85AB.jpg" id="100" name="Shape 100"/>
          <p:cNvPicPr preferRelativeResize="0"/>
          <p:nvPr/>
        </p:nvPicPr>
        <p:blipFill>
          <a:blip r:embed="rId4">
            <a:alphaModFix/>
          </a:blip>
          <a:stretch>
            <a:fillRect/>
          </a:stretch>
        </p:blipFill>
        <p:spPr>
          <a:xfrm>
            <a:off x="5119599" y="2879774"/>
            <a:ext cx="4024400" cy="22637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Gameplay</a:t>
            </a:r>
          </a:p>
        </p:txBody>
      </p:sp>
      <p:sp>
        <p:nvSpPr>
          <p:cNvPr id="106" name="Shape 10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Choose 1 of 14 weapons (11 blademaster, 3 gunner) and 1 of 6 hunting styles for many unique gameplays.</a:t>
            </a:r>
          </a:p>
          <a:p>
            <a:pPr indent="-228600" lvl="0" marL="457200" rtl="0">
              <a:spcBef>
                <a:spcPts val="0"/>
              </a:spcBef>
            </a:pPr>
            <a:r>
              <a:rPr lang="en"/>
              <a:t>3rd person action</a:t>
            </a:r>
          </a:p>
          <a:p>
            <a:pPr indent="-228600" lvl="0" marL="457200" rtl="0">
              <a:spcBef>
                <a:spcPts val="0"/>
              </a:spcBef>
            </a:pPr>
            <a:r>
              <a:rPr lang="en"/>
              <a:t>Mission based</a:t>
            </a:r>
          </a:p>
          <a:p>
            <a:pPr indent="-228600" lvl="1" marL="914400" rtl="0">
              <a:spcBef>
                <a:spcPts val="0"/>
              </a:spcBef>
            </a:pPr>
            <a:r>
              <a:rPr lang="en"/>
              <a:t>Gathering quest: Gather required materials for the mission.</a:t>
            </a:r>
          </a:p>
          <a:p>
            <a:pPr indent="-228600" lvl="1" marL="914400" rtl="0">
              <a:spcBef>
                <a:spcPts val="0"/>
              </a:spcBef>
            </a:pPr>
            <a:r>
              <a:rPr lang="en"/>
              <a:t>Hunting quest: Slay monster(s).</a:t>
            </a:r>
          </a:p>
          <a:p>
            <a:pPr indent="-228600" lvl="1" marL="914400" rtl="0">
              <a:spcBef>
                <a:spcPts val="0"/>
              </a:spcBef>
            </a:pPr>
            <a:r>
              <a:rPr lang="en"/>
              <a:t>Capture quest: Capture a monster.</a:t>
            </a:r>
          </a:p>
          <a:p>
            <a:pPr indent="-228600" lvl="0" marL="457200" rtl="0">
              <a:spcBef>
                <a:spcPts val="0"/>
              </a:spcBef>
            </a:pPr>
            <a:r>
              <a:rPr lang="en"/>
              <a:t>Certain missions (key quests) completed will unlock higher level quests, as well as have access to certain type of materials necessary to craft new equipments and items.</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