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0" r:id="rId9"/>
    <p:sldId id="261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7399-DF4D-4A0E-A98F-802D911BF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DF59E4-2E33-4687-A36F-F331D7D51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CF498-9383-4F27-B160-C61CDDC3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1B669-5376-4BF3-89AF-9CAD8564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0DB59-139D-4DA7-A520-ED850FFE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E1757-AEF2-4AD3-91BD-F9EC2FE5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062DF-46E5-4B52-98BD-E539091A3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2E674-CC16-4A4B-AC04-F5E718AB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60C51-1731-4372-A948-8F63CB98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404A8-13F1-46A1-927A-F86F1ECA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16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4534F0-5E3A-466D-B906-FEC6E9E57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3495F-C86F-4882-84FF-0EB9700F2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5F28-B70E-4F7D-856B-DC78BA07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5C1A1-7AA5-46AB-A673-3B9E015E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9397-643C-4028-B07F-8A6224938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4878-1154-4F13-9DCC-578ABE6D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C856D-FEB3-412B-A585-1318B1293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7886F-971B-4485-9A9E-71153DCB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64666-09A2-4CFD-A7A1-4C48ED52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3AB0D-EDFE-4CCA-9E3C-22718CD80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9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5FE8-A803-4AE0-8B13-3B335C83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62DE8-167B-4747-8636-3C74829F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27C84-FE59-4D4A-B591-0EDEC874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CCD9B-39DA-4C7F-BD00-3965BACF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725F1-4FBF-44A1-B8BD-1CECC1D2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57861-8B13-4F1E-B1CD-1A5245772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EBC2B-11C9-40EE-A8A0-235323951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73C0E-E3E8-4EE9-BA9F-DEA44D288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21429-3126-4A49-AC6E-2C380B94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51E06-C1B5-41F9-9A13-0EBD415A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C6BF3-518E-4D06-B96B-2355A9B6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1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FBE56-EE28-4D5E-80E7-2B8A543A7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0A1B-FEAC-48E9-8ABF-ABDE3D816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1ADE0-1F22-4E5D-A70D-31177CF45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7E3CB-7786-48A5-8DF6-8E6B293950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7B5E5-CBE7-49F5-B468-C7E3DD3EC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0B779-4EEF-4A4F-A8C2-4760E0D6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3F03-DFDE-4F0B-BE8E-C329E22B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56867-6561-48D2-B0B1-ABFFF4CA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4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AD05-03EC-419F-A753-F76F5CF2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C04E1-F119-47C5-80E5-5B44A55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AB9AC-5387-4FED-BD99-D842C1E9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62558-F75E-44C0-86CC-1CF1ACA2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3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00B44-A5E6-4098-9FAE-5587D5F7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BEB58-18A7-4E35-B68F-3B7C83C5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BE802-2310-4137-83F7-FC448250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1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8D9D-A65C-4621-8E79-E4EFFC28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748B5-7B77-4FC4-AAAB-F728C1669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A598F-67A6-4665-B019-986A086B5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8FB46-3ADC-494A-9FB2-65775C405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31ECE-331C-4CCD-88B6-D391BFF6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26518-DC3E-4D20-8D89-B24A1EB5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2F87-8DC0-4F29-95D0-76B4C9A1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45A70-DCF3-4B52-BC94-63429C603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EC8DE-AF6F-4B16-B4B0-77952A2DA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98CE2-E481-4F66-AD2E-6F249FC6D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DCD78-0F56-4B59-AED4-D70745AE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50ECD-F85F-4C99-8875-B5E33B42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1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8FB01-D749-4966-B69A-67182C46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4D47-2871-47B1-A156-D713554FC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32588-F764-466B-B599-CDC2FD50B3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FD2BB-D87A-403C-A3AA-4D41069607B4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B6573-4904-4C44-8CA4-B7981A387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2A80-D783-4FE2-96F0-295F84BD7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680BE-6171-4024-9E1E-F86326473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9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90B1-FCA2-463A-A4AC-062A2F73D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4868"/>
            <a:ext cx="6833937" cy="2387600"/>
          </a:xfrm>
        </p:spPr>
        <p:txBody>
          <a:bodyPr>
            <a:normAutofit/>
          </a:bodyPr>
          <a:lstStyle/>
          <a:p>
            <a:r>
              <a:rPr lang="en-US" dirty="0"/>
              <a:t>Game Evaluation</a:t>
            </a:r>
            <a:br>
              <a:rPr lang="en-US" dirty="0"/>
            </a:br>
            <a:r>
              <a:rPr lang="en-US" sz="4000" dirty="0" err="1"/>
              <a:t>Jak</a:t>
            </a:r>
            <a:r>
              <a:rPr lang="en-US" sz="4000" dirty="0"/>
              <a:t> and Daxter: </a:t>
            </a:r>
            <a:br>
              <a:rPr lang="en-US" sz="4000" dirty="0"/>
            </a:br>
            <a:r>
              <a:rPr lang="en-US" sz="4000" dirty="0"/>
              <a:t>the Precursor Legacy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23C87-DC55-4D4C-9121-680319C4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94543"/>
            <a:ext cx="6833937" cy="1655762"/>
          </a:xfrm>
        </p:spPr>
        <p:txBody>
          <a:bodyPr/>
          <a:lstStyle/>
          <a:p>
            <a:r>
              <a:rPr lang="en-US" dirty="0"/>
              <a:t>By: Matthew </a:t>
            </a:r>
            <a:r>
              <a:rPr lang="en-US" dirty="0" err="1"/>
              <a:t>Pownall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BDAA1A-20F9-46FB-B368-7FD1B2650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37" y="12305"/>
            <a:ext cx="4848226" cy="68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BB2-9589-4062-A33D-2E06FA11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7C3-8DCC-49D0-B18F-EAFC62A50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How does it compare to similar games in the same genre?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It competes to be one of the defining mascots of the PlayStation 2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It is a beloved classic that is still played today</a:t>
            </a:r>
          </a:p>
          <a:p>
            <a:pPr>
              <a:buBlip>
                <a:blip r:embed="rId2"/>
              </a:buBlip>
            </a:pPr>
            <a:r>
              <a:rPr lang="en-US" dirty="0"/>
              <a:t>Why is it better or worse than similar games?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Little to no punishment for deaths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Mascot character and world are fun and interesting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Levels are geographically connected and can be traveled to with out load screens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The sequels go in a different direction, more story/mission driven, leaving this one in a class all it’s own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Blip>
                <a:blip r:embed="rId3"/>
              </a:buBlip>
            </a:pPr>
            <a:endParaRPr lang="en-US" dirty="0"/>
          </a:p>
          <a:p>
            <a:pPr lvl="1">
              <a:buBlip>
                <a:blip r:embed="rId3"/>
              </a:buBlip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C62B8-694F-4897-AE6F-4E1C0A7EF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9325" y="1690688"/>
            <a:ext cx="2141659" cy="2141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BE706C-793E-4118-A9F5-4B0F881437D6}"/>
              </a:ext>
            </a:extLst>
          </p:cNvPr>
          <p:cNvSpPr txBox="1"/>
          <p:nvPr/>
        </p:nvSpPr>
        <p:spPr>
          <a:xfrm>
            <a:off x="9909719" y="3967284"/>
            <a:ext cx="20008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My sister compared this game to sly cooper</a:t>
            </a:r>
          </a:p>
        </p:txBody>
      </p:sp>
    </p:spTree>
    <p:extLst>
      <p:ext uri="{BB962C8B-B14F-4D97-AF65-F5344CB8AC3E}">
        <p14:creationId xmlns:p14="http://schemas.microsoft.com/office/powerpoint/2010/main" val="140230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BB2-9589-4062-A33D-2E06FA11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7C3-8DCC-49D0-B18F-EAFC62A5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51585" cy="4351338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What is the appropriate audience for this game?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A younger audience, mainly younger than 13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Still an enjoyable experience for those who want a “fast” fun game.</a:t>
            </a:r>
          </a:p>
          <a:p>
            <a:pPr>
              <a:buBlip>
                <a:blip r:embed="rId2"/>
              </a:buBlip>
            </a:pPr>
            <a:r>
              <a:rPr lang="en-US" dirty="0"/>
              <a:t>Are any design mistakes present?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No fast travel out of an area when at it’s end.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Can’t freely move camera up and down.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Lack of description of maneuvers in game. High jump, long jump, uppercut, roll, spin in air for extra height + hang time.</a:t>
            </a:r>
          </a:p>
          <a:p>
            <a:pPr lvl="1">
              <a:buBlip>
                <a:blip r:embed="rId3"/>
              </a:buBlip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331572-4C68-48E6-8962-A74CFBA8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85" y="2060087"/>
            <a:ext cx="5966179" cy="335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BB2-9589-4062-A33D-2E06FA11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7C3-8DCC-49D0-B18F-EAFC62A5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190065" cy="4893957"/>
          </a:xfrm>
        </p:spPr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Overall strengths and weaknesses.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Fun, bright, colorful with great variety within world and puzzles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Lacks more modern stuff, it is a little bit out of era.</a:t>
            </a:r>
          </a:p>
          <a:p>
            <a:pPr>
              <a:buBlip>
                <a:blip r:embed="rId2"/>
              </a:buBlip>
            </a:pPr>
            <a:r>
              <a:rPr lang="en-US" dirty="0"/>
              <a:t>Worth purchasing?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Yes, recently brought back on ps4 via the marketplace</a:t>
            </a:r>
          </a:p>
          <a:p>
            <a:pPr>
              <a:buBlip>
                <a:blip r:embed="rId2"/>
              </a:buBlip>
            </a:pPr>
            <a:r>
              <a:rPr lang="en-US" dirty="0"/>
              <a:t>Improvements?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Free the camera movement + more control descriptions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talk about the “myth” or something of light eco before the finale.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Show more of the main antagonists doing stuff in the game.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Polish it up, keep same art and animations, just make them higher resolution and less blurry</a:t>
            </a:r>
          </a:p>
          <a:p>
            <a:pPr lvl="1">
              <a:buBlip>
                <a:blip r:embed="rId3">
                  <a:extLst/>
                </a:blip>
              </a:buBlip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>
              <a:buBlip>
                <a:blip r:embed="rId3"/>
              </a:buBlip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C8075-F409-4450-A0E2-34459937AB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04" t="14067" r="6147" b="34190"/>
          <a:stretch/>
        </p:blipFill>
        <p:spPr>
          <a:xfrm>
            <a:off x="8028265" y="2583811"/>
            <a:ext cx="3892492" cy="26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4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3CEF-ABD4-4360-AF20-ACB9ABC0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0956"/>
            <a:ext cx="2466474" cy="1325563"/>
          </a:xfrm>
        </p:spPr>
        <p:txBody>
          <a:bodyPr/>
          <a:lstStyle/>
          <a:p>
            <a:r>
              <a:rPr lang="en-US" dirty="0"/>
              <a:t>Basic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59F6D-D6A8-4A1D-85D3-A8E1D2353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Made by: Sony computer entertainment + Naughty Dog</a:t>
            </a:r>
          </a:p>
          <a:p>
            <a:pPr marL="457200" lvl="1" indent="0">
              <a:buNone/>
            </a:pPr>
            <a:r>
              <a:rPr lang="en-US" dirty="0"/>
              <a:t>In 2001</a:t>
            </a:r>
          </a:p>
          <a:p>
            <a:endParaRPr lang="en-US" dirty="0"/>
          </a:p>
          <a:p>
            <a:r>
              <a:rPr lang="en-US" dirty="0"/>
              <a:t>Adventure, Puzzle, Platformer</a:t>
            </a:r>
          </a:p>
          <a:p>
            <a:endParaRPr lang="en-US" dirty="0"/>
          </a:p>
          <a:p>
            <a:r>
              <a:rPr lang="en-US" dirty="0"/>
              <a:t>Amazon Current Price : $15</a:t>
            </a:r>
          </a:p>
          <a:p>
            <a:endParaRPr lang="en-US" dirty="0"/>
          </a:p>
          <a:p>
            <a:r>
              <a:rPr lang="en-US" dirty="0"/>
              <a:t>Specs: 691kb memory card space</a:t>
            </a:r>
          </a:p>
          <a:p>
            <a:endParaRPr lang="en-US" dirty="0"/>
          </a:p>
          <a:p>
            <a:r>
              <a:rPr lang="en-US" dirty="0"/>
              <a:t>Hardware: </a:t>
            </a:r>
            <a:r>
              <a:rPr lang="en-US" dirty="0" err="1"/>
              <a:t>Playstation</a:t>
            </a:r>
            <a:r>
              <a:rPr lang="en-US" dirty="0"/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3FE60-5555-4640-A150-AE31946C1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87878">
            <a:off x="9229542" y="565527"/>
            <a:ext cx="2760866" cy="154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F6C24-5E4A-4A3A-8247-CD6F8B093D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" r="52624" b="18596"/>
          <a:stretch/>
        </p:blipFill>
        <p:spPr>
          <a:xfrm>
            <a:off x="6928184" y="2575592"/>
            <a:ext cx="3659605" cy="42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3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3E40-1532-45D7-9965-AE807FA3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37B1-82CD-4666-B2B1-FBFF88EA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866" y="1472083"/>
            <a:ext cx="4420138" cy="3016027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Quick story line </a:t>
            </a:r>
          </a:p>
          <a:p>
            <a:pPr marL="0" indent="0">
              <a:buNone/>
            </a:pPr>
            <a:r>
              <a:rPr lang="en-US" dirty="0"/>
              <a:t>	+ player role</a:t>
            </a:r>
          </a:p>
          <a:p>
            <a:pPr lvl="1">
              <a:buBlip>
                <a:blip r:embed="rId3"/>
              </a:buBlip>
            </a:pPr>
            <a:r>
              <a:rPr lang="en-US" sz="1800" dirty="0"/>
              <a:t>The players characters (</a:t>
            </a:r>
            <a:r>
              <a:rPr lang="en-US" sz="1800" dirty="0" err="1"/>
              <a:t>Jak’s</a:t>
            </a:r>
            <a:r>
              <a:rPr lang="en-US" sz="1800" dirty="0"/>
              <a:t>) friend, Daxter, becomes a little fury creature.</a:t>
            </a:r>
          </a:p>
          <a:p>
            <a:pPr lvl="1">
              <a:buBlip>
                <a:blip r:embed="rId3"/>
              </a:buBlip>
            </a:pPr>
            <a:r>
              <a:rPr lang="en-US" sz="1800" dirty="0"/>
              <a:t>With some help from their friends they travel to get help for him</a:t>
            </a:r>
          </a:p>
          <a:p>
            <a:pPr lvl="1">
              <a:buBlip>
                <a:blip r:embed="rId3"/>
              </a:buBlip>
            </a:pPr>
            <a:r>
              <a:rPr lang="en-US" sz="1800" dirty="0"/>
              <a:t>Along the way the quest changes to stopping what the lurkers, the main enemy type, and what their masters, the “Help” for Daxter, have planed.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75C15-73DC-4EC5-B419-7A432D0FF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75" r="33989"/>
          <a:stretch/>
        </p:blipFill>
        <p:spPr>
          <a:xfrm>
            <a:off x="10081844" y="281234"/>
            <a:ext cx="1872094" cy="3526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73425-C3A6-44C5-8DB1-573042972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7" t="8435" r="17833" b="16213"/>
          <a:stretch/>
        </p:blipFill>
        <p:spPr>
          <a:xfrm>
            <a:off x="0" y="4901345"/>
            <a:ext cx="2743200" cy="1956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2B1704-652E-41F2-969F-0001A8A7BA53}"/>
              </a:ext>
            </a:extLst>
          </p:cNvPr>
          <p:cNvSpPr txBox="1"/>
          <p:nvPr/>
        </p:nvSpPr>
        <p:spPr>
          <a:xfrm>
            <a:off x="5191924" y="1472083"/>
            <a:ext cx="457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n-US" sz="2800" dirty="0"/>
              <a:t>Overview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dirty="0"/>
              <a:t>Collect power cells to power special machinery to let you travel further towards your ultimate destination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dirty="0"/>
              <a:t>Power cells are found in the wild, given for doing jobs for NPC’s, and traded for precursor orbs.</a:t>
            </a:r>
          </a:p>
          <a:p>
            <a:pPr marL="914400" lvl="1" indent="-457200">
              <a:buBlip>
                <a:blip r:embed="rId3"/>
              </a:buBlip>
            </a:pPr>
            <a:r>
              <a:rPr lang="en-US" dirty="0"/>
              <a:t>Platform and puzzle solve through many side areas while avoiding enemies, deep water, and other hazards.</a:t>
            </a:r>
          </a:p>
          <a:p>
            <a:pPr marL="914400" lvl="1" indent="-457200">
              <a:buBlip>
                <a:blip r:embed="rId3"/>
              </a:buBlip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6ADE2-39EC-4C43-A6BF-A13D4770C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755" y="4705525"/>
            <a:ext cx="3074964" cy="215247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568560-2343-49D9-B7D7-D474DCCE363B}"/>
              </a:ext>
            </a:extLst>
          </p:cNvPr>
          <p:cNvCxnSpPr>
            <a:cxnSpLocks/>
          </p:cNvCxnSpPr>
          <p:nvPr/>
        </p:nvCxnSpPr>
        <p:spPr>
          <a:xfrm>
            <a:off x="7801761" y="4420998"/>
            <a:ext cx="1669410" cy="1291905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552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3E40-1532-45D7-9965-AE807FA3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37B1-82CD-4666-B2B1-FBFF88EAF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28138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Installation – put game disk in console</a:t>
            </a:r>
          </a:p>
          <a:p>
            <a:pPr>
              <a:buBlip>
                <a:blip r:embed="rId2"/>
              </a:buBlip>
            </a:pPr>
            <a:r>
              <a:rPr lang="en-US" dirty="0"/>
              <a:t>User Interface – collectable counters, health </a:t>
            </a:r>
            <a:r>
              <a:rPr lang="en-US" dirty="0" err="1"/>
              <a:t>guage</a:t>
            </a:r>
            <a:r>
              <a:rPr lang="en-US" dirty="0"/>
              <a:t>, eco timer.</a:t>
            </a:r>
          </a:p>
          <a:p>
            <a:pPr marL="0" indent="0">
              <a:buNone/>
            </a:pPr>
            <a:r>
              <a:rPr lang="en-US" dirty="0"/>
              <a:t>(on </a:t>
            </a:r>
            <a:r>
              <a:rPr lang="en-US" dirty="0" err="1"/>
              <a:t>zoomer</a:t>
            </a:r>
            <a:r>
              <a:rPr lang="en-US" dirty="0"/>
              <a:t>) speed and temp. </a:t>
            </a:r>
            <a:r>
              <a:rPr lang="en-US" dirty="0" err="1"/>
              <a:t>guages</a:t>
            </a:r>
            <a:endParaRPr lang="en-US" dirty="0"/>
          </a:p>
          <a:p>
            <a:pPr>
              <a:buBlip>
                <a:blip r:embed="rId2"/>
              </a:buBlip>
            </a:pPr>
            <a:r>
              <a:rPr lang="en-US" dirty="0"/>
              <a:t>Game Play – jump, fight, solve, collect, explore, channel, and drive.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46311-C45D-46F2-882B-FBAD6CCE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" t="6749" r="4422" b="4705"/>
          <a:stretch/>
        </p:blipFill>
        <p:spPr>
          <a:xfrm>
            <a:off x="6513096" y="1690688"/>
            <a:ext cx="5053263" cy="370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3E40-1532-45D7-9965-AE807FA3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37B1-82CD-4666-B2B1-FBFF88EAF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Scoring – there are no points except the total counter for power cells</a:t>
            </a:r>
          </a:p>
          <a:p>
            <a:pPr>
              <a:buBlip>
                <a:blip r:embed="rId2"/>
              </a:buBlip>
            </a:pPr>
            <a:r>
              <a:rPr lang="en-US" dirty="0"/>
              <a:t>Artwork – cartoon fantasy</a:t>
            </a:r>
          </a:p>
          <a:p>
            <a:pPr>
              <a:buBlip>
                <a:blip r:embed="rId2"/>
              </a:buBlip>
            </a:pPr>
            <a:r>
              <a:rPr lang="en-US" dirty="0"/>
              <a:t>Sound and Music – atmospheric background music, adds an extra to the world design. notable sound effects include drum noise when walking upon precursor stuff, eco power-up noises, and </a:t>
            </a:r>
            <a:r>
              <a:rPr lang="en-US"/>
              <a:t>heartbeat noises.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63E40-1532-45D7-9965-AE807FA3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37B1-82CD-4666-B2B1-FBFF88EAF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en-US" dirty="0"/>
              <a:t>Special features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 Collectables</a:t>
            </a:r>
          </a:p>
          <a:p>
            <a:pPr marL="457200" lvl="1" indent="0">
              <a:buNone/>
            </a:pPr>
            <a:r>
              <a:rPr lang="en-US" dirty="0"/>
              <a:t>	Precursor orbs</a:t>
            </a:r>
          </a:p>
          <a:p>
            <a:pPr marL="457200" lvl="1" indent="0">
              <a:buNone/>
            </a:pPr>
            <a:r>
              <a:rPr lang="en-US" dirty="0"/>
              <a:t>	Power cells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 Eco</a:t>
            </a:r>
          </a:p>
          <a:p>
            <a:pPr marL="457200" lvl="1" indent="0">
              <a:buNone/>
            </a:pPr>
            <a:r>
              <a:rPr lang="en-US" dirty="0"/>
              <a:t>	Green – grants health and life</a:t>
            </a:r>
          </a:p>
          <a:p>
            <a:pPr marL="457200" lvl="1" indent="0">
              <a:buNone/>
            </a:pPr>
            <a:r>
              <a:rPr lang="en-US" dirty="0"/>
              <a:t>	Blue - increases movement speed and </a:t>
            </a:r>
          </a:p>
          <a:p>
            <a:pPr marL="457200" lvl="1" indent="0">
              <a:buNone/>
            </a:pPr>
            <a:r>
              <a:rPr lang="en-US" dirty="0"/>
              <a:t>		can activate precursor stuff</a:t>
            </a:r>
          </a:p>
          <a:p>
            <a:pPr marL="457200" lvl="1" indent="0">
              <a:buNone/>
            </a:pPr>
            <a:r>
              <a:rPr lang="en-US" dirty="0"/>
              <a:t>	Red – increases attack damage and range</a:t>
            </a:r>
          </a:p>
          <a:p>
            <a:pPr marL="457200" lvl="1" indent="0">
              <a:buNone/>
            </a:pPr>
            <a:r>
              <a:rPr lang="en-US" dirty="0"/>
              <a:t>	Yellow – allows </a:t>
            </a:r>
            <a:r>
              <a:rPr lang="en-US" dirty="0" err="1"/>
              <a:t>Jak</a:t>
            </a:r>
            <a:r>
              <a:rPr lang="en-US" dirty="0"/>
              <a:t> to throw strong fireballs (</a:t>
            </a:r>
            <a:r>
              <a:rPr lang="en-US"/>
              <a:t>KI Blasts)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Dark – used as a plot device and a hazard</a:t>
            </a:r>
          </a:p>
          <a:p>
            <a:pPr lvl="1">
              <a:buBlip>
                <a:blip r:embed="rId3">
                  <a:extLst/>
                </a:blip>
              </a:buBlip>
            </a:pPr>
            <a:r>
              <a:rPr lang="en-US" dirty="0"/>
              <a:t> Mounts</a:t>
            </a:r>
          </a:p>
          <a:p>
            <a:pPr marL="457200" lvl="1" indent="0">
              <a:buNone/>
            </a:pPr>
            <a:r>
              <a:rPr lang="en-US" dirty="0"/>
              <a:t>	A Gram </a:t>
            </a:r>
            <a:r>
              <a:rPr lang="en-US" dirty="0" err="1"/>
              <a:t>Zoomer</a:t>
            </a:r>
            <a:r>
              <a:rPr lang="en-US" dirty="0"/>
              <a:t> – main method of travel through power cell checks and used in specific side areas for special sections</a:t>
            </a:r>
          </a:p>
          <a:p>
            <a:pPr marL="457200" lvl="1" indent="0">
              <a:buNone/>
            </a:pPr>
            <a:r>
              <a:rPr lang="en-US" dirty="0"/>
              <a:t>	Flap </a:t>
            </a:r>
            <a:r>
              <a:rPr lang="en-US" dirty="0" err="1"/>
              <a:t>Flap</a:t>
            </a:r>
            <a:r>
              <a:rPr lang="en-US" dirty="0"/>
              <a:t> Bird – increases speed, jump distance, and control in the air.  Used in specific side areas for special sections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7280A-B962-4D84-AB4A-382B6B019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562" y="1866993"/>
            <a:ext cx="1170110" cy="115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7D4AE-950D-4B1A-BFB5-C392DD10E0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89" t="23450" r="20253" b="23642"/>
          <a:stretch/>
        </p:blipFill>
        <p:spPr>
          <a:xfrm>
            <a:off x="5351850" y="1825625"/>
            <a:ext cx="1514861" cy="1154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9B826-E5BB-4B97-8BD7-6BFAB01496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34" t="15043" r="10967" b="6667"/>
          <a:stretch/>
        </p:blipFill>
        <p:spPr>
          <a:xfrm>
            <a:off x="7213684" y="1812091"/>
            <a:ext cx="1264381" cy="1264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CEC0D-486F-4530-8898-B99525AD93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038" y="1823497"/>
            <a:ext cx="1398226" cy="1234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02439-3182-4C67-92D8-8B85FC4DD6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84" r="21407"/>
          <a:stretch/>
        </p:blipFill>
        <p:spPr>
          <a:xfrm>
            <a:off x="9464841" y="3021571"/>
            <a:ext cx="1888959" cy="180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69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D17F-0BDD-48B7-9765-47F10ADF0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AAAD-620D-4D52-8F1F-4CBD14DF7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46558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Manual (if any)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 comes with a small paper manual with controls, story, and character info in the box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Also comes with an artistic rendering of the full map</a:t>
            </a:r>
          </a:p>
          <a:p>
            <a:pPr>
              <a:buBlip>
                <a:blip r:embed="rId2"/>
              </a:buBlip>
            </a:pPr>
            <a:r>
              <a:rPr lang="en-US" dirty="0"/>
              <a:t>Bugs </a:t>
            </a:r>
          </a:p>
          <a:p>
            <a:pPr lvl="1">
              <a:buBlip>
                <a:blip r:embed="rId3"/>
              </a:buBlip>
            </a:pPr>
            <a:r>
              <a:rPr lang="en-US" dirty="0"/>
              <a:t>there are things used in speed running that help players skip entire power cell checks.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9402D-EC9B-4FFB-8AE1-97974230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758" y="304027"/>
            <a:ext cx="5064369" cy="587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4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BB2-9589-4062-A33D-2E06FA11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7C3-8DCC-49D0-B18F-EAFC62A50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What is good (fun) about the game? Why?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Daxter’s whimsical nature – makes the difficult and potentially frustrating points of the game easier and more fun (death quips)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Moving through the world – has a satisfying fluidity to the movement.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Collecting orbs and power cells – the collection sound of the orbs and the cinematic celebration of the power cells are wonderful and fun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Using the eco powerups, mounts, and platforming skills to solve puzzles – because each adds a new twist to how jack moves or normally does things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The colorful and diverse locations – make the world feel big, cheerful and care free, or dangerous and mysterious, based upon where you are.</a:t>
            </a:r>
          </a:p>
          <a:p>
            <a:pPr lvl="1">
              <a:buBlip>
                <a:blip r:embed="rId3"/>
              </a:buBlip>
            </a:pPr>
            <a:endParaRPr lang="en-US" dirty="0"/>
          </a:p>
          <a:p>
            <a:pPr lvl="1">
              <a:buBlip>
                <a:blip r:embed="rId3"/>
              </a:buBlip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56BC2-7A40-44C8-944C-393AD29C6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782" y="187569"/>
            <a:ext cx="1797295" cy="2054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69B37-8295-4A0F-B371-0E98114E5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14" y="5057163"/>
            <a:ext cx="27241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4BB2-9589-4062-A33D-2E06FA11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F7C3-8DCC-49D0-B18F-EAFC62A5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What is bad (not fun) about the game? Why?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Due to age, the graphics could use updating and polishing (it doesn’t look repulsive though, just old)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Main antagonists a little too absent from story – makes them feel like minor characters.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The climax gets a little confusing with introduction of light eco at the last second.</a:t>
            </a:r>
          </a:p>
          <a:p>
            <a:pPr lvl="1">
              <a:buBlip>
                <a:blip r:embed="rId3"/>
              </a:buBlip>
            </a:pPr>
            <a:r>
              <a:rPr lang="en-US" sz="2000" dirty="0"/>
              <a:t>Collecting all power cells leads to a satisfying door opening but not showing what is behind the door.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329EC-E485-4333-A442-7C6F05A3B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629" y="151002"/>
            <a:ext cx="1979002" cy="2253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FCC2A-0397-4357-A098-749974B25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38" t="14633" r="33441" b="12156"/>
          <a:stretch/>
        </p:blipFill>
        <p:spPr>
          <a:xfrm>
            <a:off x="285226" y="4761734"/>
            <a:ext cx="1912690" cy="18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71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772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Game Evaluation Jak and Daxter:  the Precursor Legacy</vt:lpstr>
      <vt:lpstr>Basic Info</vt:lpstr>
      <vt:lpstr>Game Summary</vt:lpstr>
      <vt:lpstr>Game Summary</vt:lpstr>
      <vt:lpstr>Game Summary</vt:lpstr>
      <vt:lpstr>Game Summary</vt:lpstr>
      <vt:lpstr>Game Summary</vt:lpstr>
      <vt:lpstr>Game review</vt:lpstr>
      <vt:lpstr>Game review</vt:lpstr>
      <vt:lpstr>Game review</vt:lpstr>
      <vt:lpstr>Game review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Evaluation Jak and Daxter:  the Precursor Legacy</dc:title>
  <dc:creator>MPownall</dc:creator>
  <cp:lastModifiedBy>MPownall</cp:lastModifiedBy>
  <cp:revision>30</cp:revision>
  <dcterms:created xsi:type="dcterms:W3CDTF">2017-09-14T14:59:43Z</dcterms:created>
  <dcterms:modified xsi:type="dcterms:W3CDTF">2017-09-20T20:09:45Z</dcterms:modified>
</cp:coreProperties>
</file>