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k kreklau" initials="zk" lastIdx="1" clrIdx="0">
    <p:extLst>
      <p:ext uri="{19B8F6BF-5375-455C-9EA6-DF929625EA0E}">
        <p15:presenceInfo xmlns:p15="http://schemas.microsoft.com/office/powerpoint/2012/main" userId="bc0edc56809253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175622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6DDE04-43B0-4370-919C-47FE1995A67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301593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1636598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3244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1204851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3262007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45398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1107235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377980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404734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225417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6DDE04-43B0-4370-919C-47FE1995A67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26326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6DDE04-43B0-4370-919C-47FE1995A67E}"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313103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130849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395968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86DDE04-43B0-4370-919C-47FE1995A67E}" type="datetimeFigureOut">
              <a:rPr lang="en-US" smtClean="0"/>
              <a:t>9/20/2017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262701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6DDE04-43B0-4370-919C-47FE1995A67E}"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22BA-2A96-471F-A694-378E60617B90}" type="slidenum">
              <a:rPr lang="en-US" smtClean="0"/>
              <a:t>‹#›</a:t>
            </a:fld>
            <a:endParaRPr lang="en-US"/>
          </a:p>
        </p:txBody>
      </p:sp>
    </p:spTree>
    <p:extLst>
      <p:ext uri="{BB962C8B-B14F-4D97-AF65-F5344CB8AC3E}">
        <p14:creationId xmlns:p14="http://schemas.microsoft.com/office/powerpoint/2010/main" val="390167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6DDE04-43B0-4370-919C-47FE1995A67E}" type="datetimeFigureOut">
              <a:rPr lang="en-US" smtClean="0"/>
              <a:t>9/20/2017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ED22BA-2A96-471F-A694-378E60617B90}" type="slidenum">
              <a:rPr lang="en-US" smtClean="0"/>
              <a:t>‹#›</a:t>
            </a:fld>
            <a:endParaRPr lang="en-US"/>
          </a:p>
        </p:txBody>
      </p:sp>
    </p:spTree>
    <p:extLst>
      <p:ext uri="{BB962C8B-B14F-4D97-AF65-F5344CB8AC3E}">
        <p14:creationId xmlns:p14="http://schemas.microsoft.com/office/powerpoint/2010/main" val="8785020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Ka2a_xctbR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DOdn9likqz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BE91-C1B6-4D64-B13E-DA4F69555DE0}"/>
              </a:ext>
            </a:extLst>
          </p:cNvPr>
          <p:cNvSpPr>
            <a:spLocks noGrp="1"/>
          </p:cNvSpPr>
          <p:nvPr>
            <p:ph type="ctrTitle"/>
          </p:nvPr>
        </p:nvSpPr>
        <p:spPr/>
        <p:txBody>
          <a:bodyPr/>
          <a:lstStyle/>
          <a:p>
            <a:r>
              <a:rPr lang="en-US" dirty="0"/>
              <a:t>Knights of the Old Republic</a:t>
            </a:r>
          </a:p>
        </p:txBody>
      </p:sp>
      <p:sp>
        <p:nvSpPr>
          <p:cNvPr id="3" name="Subtitle 2">
            <a:extLst>
              <a:ext uri="{FF2B5EF4-FFF2-40B4-BE49-F238E27FC236}">
                <a16:creationId xmlns:a16="http://schemas.microsoft.com/office/drawing/2014/main" id="{C8CCE902-9B66-4F0A-9324-FB7782E14474}"/>
              </a:ext>
            </a:extLst>
          </p:cNvPr>
          <p:cNvSpPr>
            <a:spLocks noGrp="1"/>
          </p:cNvSpPr>
          <p:nvPr>
            <p:ph type="subTitle" idx="1"/>
          </p:nvPr>
        </p:nvSpPr>
        <p:spPr/>
        <p:txBody>
          <a:bodyPr>
            <a:normAutofit fontScale="92500" lnSpcReduction="20000"/>
          </a:bodyPr>
          <a:lstStyle/>
          <a:p>
            <a:r>
              <a:rPr lang="en-US" dirty="0"/>
              <a:t>The </a:t>
            </a:r>
            <a:r>
              <a:rPr lang="en-US" dirty="0" err="1"/>
              <a:t>Sith</a:t>
            </a:r>
            <a:r>
              <a:rPr lang="en-US" dirty="0"/>
              <a:t> Lords</a:t>
            </a:r>
            <a:br>
              <a:rPr lang="en-US" dirty="0"/>
            </a:br>
            <a:br>
              <a:rPr lang="en-US" dirty="0"/>
            </a:br>
            <a:r>
              <a:rPr lang="en-US" dirty="0"/>
              <a:t>A game review by: Zachary Kreklau</a:t>
            </a:r>
          </a:p>
        </p:txBody>
      </p:sp>
    </p:spTree>
    <p:extLst>
      <p:ext uri="{BB962C8B-B14F-4D97-AF65-F5344CB8AC3E}">
        <p14:creationId xmlns:p14="http://schemas.microsoft.com/office/powerpoint/2010/main" val="15376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F294-97ED-47D2-A405-BC773E049717}"/>
              </a:ext>
            </a:extLst>
          </p:cNvPr>
          <p:cNvSpPr>
            <a:spLocks noGrp="1"/>
          </p:cNvSpPr>
          <p:nvPr>
            <p:ph type="title"/>
          </p:nvPr>
        </p:nvSpPr>
        <p:spPr/>
        <p:txBody>
          <a:bodyPr/>
          <a:lstStyle/>
          <a:p>
            <a:r>
              <a:rPr lang="en-US" dirty="0"/>
              <a:t>Compared to Similar Games</a:t>
            </a:r>
          </a:p>
        </p:txBody>
      </p:sp>
      <p:sp>
        <p:nvSpPr>
          <p:cNvPr id="3" name="Content Placeholder 2">
            <a:extLst>
              <a:ext uri="{FF2B5EF4-FFF2-40B4-BE49-F238E27FC236}">
                <a16:creationId xmlns:a16="http://schemas.microsoft.com/office/drawing/2014/main" id="{3C1B234C-3B29-4A77-93A3-B18CCEDE4FB4}"/>
              </a:ext>
            </a:extLst>
          </p:cNvPr>
          <p:cNvSpPr>
            <a:spLocks noGrp="1"/>
          </p:cNvSpPr>
          <p:nvPr>
            <p:ph idx="1"/>
          </p:nvPr>
        </p:nvSpPr>
        <p:spPr/>
        <p:txBody>
          <a:bodyPr>
            <a:normAutofit lnSpcReduction="10000"/>
          </a:bodyPr>
          <a:lstStyle/>
          <a:p>
            <a:r>
              <a:rPr lang="en-US" dirty="0"/>
              <a:t>I’d say Kotor 2 is one of the best games </a:t>
            </a:r>
            <a:r>
              <a:rPr lang="en-US" dirty="0" err="1"/>
              <a:t>ive</a:t>
            </a:r>
            <a:r>
              <a:rPr lang="en-US" dirty="0"/>
              <a:t> played, the games that I’d say it worse than would be Mass Effect 1 because mass effect was quite profound to say the least with its story.</a:t>
            </a:r>
          </a:p>
          <a:p>
            <a:r>
              <a:rPr lang="en-US" dirty="0"/>
              <a:t>I would say that there isn’t much to make the game better maybe a party mix up like in Kotor 1 or the original cut content added back </a:t>
            </a:r>
          </a:p>
          <a:p>
            <a:r>
              <a:rPr lang="en-US" dirty="0"/>
              <a:t>The Story is what makes this game the easily in the top 3 RPG games I’ve played. </a:t>
            </a:r>
          </a:p>
          <a:p>
            <a:r>
              <a:rPr lang="en-US" dirty="0"/>
              <a:t>Hopefully they adapt it to a mobile application like they did with Kotor 1</a:t>
            </a:r>
          </a:p>
          <a:p>
            <a:r>
              <a:rPr lang="en-US" dirty="0"/>
              <a:t>The Audience I would say at least 10 it is preferable to be older so you can understand social situations better but I played it at 10 and loved it.</a:t>
            </a:r>
          </a:p>
          <a:p>
            <a:endParaRPr lang="en-US" dirty="0"/>
          </a:p>
        </p:txBody>
      </p:sp>
    </p:spTree>
    <p:extLst>
      <p:ext uri="{BB962C8B-B14F-4D97-AF65-F5344CB8AC3E}">
        <p14:creationId xmlns:p14="http://schemas.microsoft.com/office/powerpoint/2010/main" val="224755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0549-2212-4FC8-94D7-19CCDB98D110}"/>
              </a:ext>
            </a:extLst>
          </p:cNvPr>
          <p:cNvSpPr>
            <a:spLocks noGrp="1"/>
          </p:cNvSpPr>
          <p:nvPr>
            <p:ph type="title"/>
          </p:nvPr>
        </p:nvSpPr>
        <p:spPr/>
        <p:txBody>
          <a:bodyPr>
            <a:normAutofit/>
          </a:bodyPr>
          <a:lstStyle/>
          <a:p>
            <a:r>
              <a:rPr lang="en-US" sz="6000" dirty="0"/>
              <a:t>Game Specs</a:t>
            </a:r>
          </a:p>
        </p:txBody>
      </p:sp>
      <p:sp>
        <p:nvSpPr>
          <p:cNvPr id="3" name="Content Placeholder 2">
            <a:extLst>
              <a:ext uri="{FF2B5EF4-FFF2-40B4-BE49-F238E27FC236}">
                <a16:creationId xmlns:a16="http://schemas.microsoft.com/office/drawing/2014/main" id="{71168B52-2A85-4581-AF2D-B58C9E55C3E5}"/>
              </a:ext>
            </a:extLst>
          </p:cNvPr>
          <p:cNvSpPr>
            <a:spLocks noGrp="1"/>
          </p:cNvSpPr>
          <p:nvPr>
            <p:ph idx="1"/>
          </p:nvPr>
        </p:nvSpPr>
        <p:spPr/>
        <p:txBody>
          <a:bodyPr>
            <a:normAutofit fontScale="70000" lnSpcReduction="20000"/>
          </a:bodyPr>
          <a:lstStyle/>
          <a:p>
            <a:r>
              <a:rPr lang="en-US" sz="3600" dirty="0"/>
              <a:t>KOTOR2 uses the odyssey engine created by </a:t>
            </a:r>
            <a:r>
              <a:rPr lang="en-US" sz="3600" dirty="0" err="1"/>
              <a:t>Bioware</a:t>
            </a:r>
            <a:endParaRPr lang="en-US" sz="3600" dirty="0"/>
          </a:p>
          <a:p>
            <a:r>
              <a:rPr lang="en-US" sz="3600" dirty="0"/>
              <a:t>Released December 6</a:t>
            </a:r>
            <a:r>
              <a:rPr lang="en-US" sz="3600" baseline="30000" dirty="0"/>
              <a:t>th</a:t>
            </a:r>
            <a:r>
              <a:rPr lang="en-US" sz="3600" dirty="0"/>
              <a:t> 2004 on the </a:t>
            </a:r>
            <a:r>
              <a:rPr lang="en-US" sz="3600" dirty="0" err="1"/>
              <a:t>xbox</a:t>
            </a:r>
            <a:endParaRPr lang="en-US" sz="3600" dirty="0"/>
          </a:p>
          <a:p>
            <a:r>
              <a:rPr lang="en-US" sz="3600" dirty="0"/>
              <a:t>Roleplaying game </a:t>
            </a:r>
          </a:p>
          <a:p>
            <a:r>
              <a:rPr lang="en-US" sz="3600" dirty="0"/>
              <a:t>Turn based combat</a:t>
            </a:r>
          </a:p>
          <a:p>
            <a:r>
              <a:rPr lang="en-US" sz="3600" dirty="0"/>
              <a:t>D20 based system</a:t>
            </a:r>
          </a:p>
          <a:p>
            <a:r>
              <a:rPr lang="en-US" sz="3600" dirty="0"/>
              <a:t>Basically D&amp;D reskinned as star wars</a:t>
            </a:r>
          </a:p>
          <a:p>
            <a:r>
              <a:rPr lang="en-US" sz="3600" dirty="0"/>
              <a:t>Trailer: </a:t>
            </a:r>
            <a:r>
              <a:rPr lang="en-US" sz="3600" dirty="0">
                <a:hlinkClick r:id="rId2"/>
              </a:rPr>
              <a:t>https://www.youtube.com/watch?v=Ka2a_xctbRw</a:t>
            </a:r>
            <a:endParaRPr lang="en-US" sz="3600" dirty="0"/>
          </a:p>
          <a:p>
            <a:r>
              <a:rPr lang="en-US" sz="3600" dirty="0"/>
              <a:t>Added Prestige classes</a:t>
            </a:r>
          </a:p>
        </p:txBody>
      </p:sp>
    </p:spTree>
    <p:extLst>
      <p:ext uri="{BB962C8B-B14F-4D97-AF65-F5344CB8AC3E}">
        <p14:creationId xmlns:p14="http://schemas.microsoft.com/office/powerpoint/2010/main" val="396653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B29D-7856-49FE-85B4-F6E1478CB238}"/>
              </a:ext>
            </a:extLst>
          </p:cNvPr>
          <p:cNvSpPr>
            <a:spLocks noGrp="1"/>
          </p:cNvSpPr>
          <p:nvPr>
            <p:ph type="title"/>
          </p:nvPr>
        </p:nvSpPr>
        <p:spPr/>
        <p:txBody>
          <a:bodyPr/>
          <a:lstStyle/>
          <a:p>
            <a:r>
              <a:rPr lang="en-US" dirty="0"/>
              <a:t>Combat</a:t>
            </a:r>
          </a:p>
        </p:txBody>
      </p:sp>
      <p:sp>
        <p:nvSpPr>
          <p:cNvPr id="3" name="Content Placeholder 2">
            <a:extLst>
              <a:ext uri="{FF2B5EF4-FFF2-40B4-BE49-F238E27FC236}">
                <a16:creationId xmlns:a16="http://schemas.microsoft.com/office/drawing/2014/main" id="{AAEFA4F4-1BFC-443B-B1B6-C52794EC121A}"/>
              </a:ext>
            </a:extLst>
          </p:cNvPr>
          <p:cNvSpPr>
            <a:spLocks noGrp="1"/>
          </p:cNvSpPr>
          <p:nvPr>
            <p:ph idx="1"/>
          </p:nvPr>
        </p:nvSpPr>
        <p:spPr/>
        <p:txBody>
          <a:bodyPr/>
          <a:lstStyle/>
          <a:p>
            <a:r>
              <a:rPr lang="en-US" dirty="0"/>
              <a:t>The game has real time combat but is </a:t>
            </a:r>
            <a:r>
              <a:rPr lang="en-US" dirty="0" err="1"/>
              <a:t>pausible</a:t>
            </a:r>
            <a:r>
              <a:rPr lang="en-US" dirty="0"/>
              <a:t>.</a:t>
            </a:r>
          </a:p>
          <a:p>
            <a:r>
              <a:rPr lang="en-US" dirty="0"/>
              <a:t>It is turn based so enemy and character will take an action each turn</a:t>
            </a:r>
          </a:p>
          <a:p>
            <a:r>
              <a:rPr lang="en-US" dirty="0"/>
              <a:t>If no action is selected a basic attack on the nearest enemy is executed</a:t>
            </a:r>
          </a:p>
          <a:p>
            <a:r>
              <a:rPr lang="en-US" dirty="0"/>
              <a:t>Force powers, and feats provide characters with actions</a:t>
            </a:r>
          </a:p>
          <a:p>
            <a:r>
              <a:rPr lang="en-US" dirty="0"/>
              <a:t>Can switch between you and your 2 party members and give them actions</a:t>
            </a:r>
          </a:p>
          <a:p>
            <a:r>
              <a:rPr lang="en-US" dirty="0"/>
              <a:t>Gameplay for combat: </a:t>
            </a:r>
            <a:r>
              <a:rPr lang="en-US" dirty="0">
                <a:hlinkClick r:id="rId2"/>
              </a:rPr>
              <a:t>https://www.youtube.com/watch?v=DOdn9likqzc</a:t>
            </a:r>
            <a:endParaRPr lang="en-US" dirty="0"/>
          </a:p>
        </p:txBody>
      </p:sp>
    </p:spTree>
    <p:extLst>
      <p:ext uri="{BB962C8B-B14F-4D97-AF65-F5344CB8AC3E}">
        <p14:creationId xmlns:p14="http://schemas.microsoft.com/office/powerpoint/2010/main" val="360920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6DDB-2C3A-4962-909B-33F7FAD7C87E}"/>
              </a:ext>
            </a:extLst>
          </p:cNvPr>
          <p:cNvSpPr>
            <a:spLocks noGrp="1"/>
          </p:cNvSpPr>
          <p:nvPr>
            <p:ph type="title"/>
          </p:nvPr>
        </p:nvSpPr>
        <p:spPr/>
        <p:txBody>
          <a:bodyPr/>
          <a:lstStyle/>
          <a:p>
            <a:r>
              <a:rPr lang="en-US" dirty="0"/>
              <a:t>Story</a:t>
            </a:r>
          </a:p>
        </p:txBody>
      </p:sp>
      <p:sp>
        <p:nvSpPr>
          <p:cNvPr id="3" name="Content Placeholder 2">
            <a:extLst>
              <a:ext uri="{FF2B5EF4-FFF2-40B4-BE49-F238E27FC236}">
                <a16:creationId xmlns:a16="http://schemas.microsoft.com/office/drawing/2014/main" id="{F2D8C318-4F43-4DD0-8899-81F3C1F79FCD}"/>
              </a:ext>
            </a:extLst>
          </p:cNvPr>
          <p:cNvSpPr>
            <a:spLocks noGrp="1"/>
          </p:cNvSpPr>
          <p:nvPr>
            <p:ph idx="1"/>
          </p:nvPr>
        </p:nvSpPr>
        <p:spPr/>
        <p:txBody>
          <a:bodyPr/>
          <a:lstStyle/>
          <a:p>
            <a:r>
              <a:rPr lang="en-US" dirty="0"/>
              <a:t>To be honest this game has one of the best plotlines that I’ve ever played.</a:t>
            </a:r>
          </a:p>
          <a:p>
            <a:r>
              <a:rPr lang="en-US" dirty="0"/>
              <a:t>Synopsis: you are trying to re-establish your connection to the force while being hunted by every evil entity in the galaxy as the last </a:t>
            </a:r>
            <a:r>
              <a:rPr lang="en-US" dirty="0" err="1"/>
              <a:t>jedi</a:t>
            </a:r>
            <a:r>
              <a:rPr lang="en-US" dirty="0"/>
              <a:t>. Everyone calls you the exile because you were exiled from the </a:t>
            </a:r>
            <a:r>
              <a:rPr lang="en-US" dirty="0" err="1"/>
              <a:t>jedi</a:t>
            </a:r>
            <a:r>
              <a:rPr lang="en-US" dirty="0"/>
              <a:t> order for war crimes and genocide.</a:t>
            </a:r>
          </a:p>
        </p:txBody>
      </p:sp>
    </p:spTree>
    <p:extLst>
      <p:ext uri="{BB962C8B-B14F-4D97-AF65-F5344CB8AC3E}">
        <p14:creationId xmlns:p14="http://schemas.microsoft.com/office/powerpoint/2010/main" val="148681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5465-A023-4241-A342-C594997DCF58}"/>
              </a:ext>
            </a:extLst>
          </p:cNvPr>
          <p:cNvSpPr>
            <a:spLocks noGrp="1"/>
          </p:cNvSpPr>
          <p:nvPr>
            <p:ph type="title"/>
          </p:nvPr>
        </p:nvSpPr>
        <p:spPr/>
        <p:txBody>
          <a:bodyPr/>
          <a:lstStyle/>
          <a:p>
            <a:r>
              <a:rPr lang="en-US" dirty="0"/>
              <a:t>Party members</a:t>
            </a:r>
          </a:p>
        </p:txBody>
      </p:sp>
      <p:pic>
        <p:nvPicPr>
          <p:cNvPr id="5" name="Content Placeholder 4">
            <a:extLst>
              <a:ext uri="{FF2B5EF4-FFF2-40B4-BE49-F238E27FC236}">
                <a16:creationId xmlns:a16="http://schemas.microsoft.com/office/drawing/2014/main" id="{986C1C2E-534F-4993-85B1-083515C2B4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4852" y="1327372"/>
            <a:ext cx="2504531" cy="2657048"/>
          </a:xfrm>
        </p:spPr>
      </p:pic>
      <p:pic>
        <p:nvPicPr>
          <p:cNvPr id="7" name="Picture 6">
            <a:extLst>
              <a:ext uri="{FF2B5EF4-FFF2-40B4-BE49-F238E27FC236}">
                <a16:creationId xmlns:a16="http://schemas.microsoft.com/office/drawing/2014/main" id="{27EE4CB7-012F-4988-9210-1E413C5B5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718" y="2655896"/>
            <a:ext cx="1767426" cy="2499954"/>
          </a:xfrm>
          <a:prstGeom prst="rect">
            <a:avLst/>
          </a:prstGeom>
        </p:spPr>
      </p:pic>
      <p:pic>
        <p:nvPicPr>
          <p:cNvPr id="9" name="Picture 8">
            <a:extLst>
              <a:ext uri="{FF2B5EF4-FFF2-40B4-BE49-F238E27FC236}">
                <a16:creationId xmlns:a16="http://schemas.microsoft.com/office/drawing/2014/main" id="{D8C93D07-2477-4AD1-B3C9-73136C62A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8816" y="4036754"/>
            <a:ext cx="1758500" cy="2821246"/>
          </a:xfrm>
          <a:prstGeom prst="rect">
            <a:avLst/>
          </a:prstGeom>
        </p:spPr>
      </p:pic>
      <p:pic>
        <p:nvPicPr>
          <p:cNvPr id="11" name="Picture 10">
            <a:extLst>
              <a:ext uri="{FF2B5EF4-FFF2-40B4-BE49-F238E27FC236}">
                <a16:creationId xmlns:a16="http://schemas.microsoft.com/office/drawing/2014/main" id="{360F0F5D-490B-4AA0-AC34-3DD78F1B42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9999" y="143047"/>
            <a:ext cx="1744553" cy="2522075"/>
          </a:xfrm>
          <a:prstGeom prst="rect">
            <a:avLst/>
          </a:prstGeom>
        </p:spPr>
      </p:pic>
      <p:pic>
        <p:nvPicPr>
          <p:cNvPr id="13" name="Picture 12">
            <a:extLst>
              <a:ext uri="{FF2B5EF4-FFF2-40B4-BE49-F238E27FC236}">
                <a16:creationId xmlns:a16="http://schemas.microsoft.com/office/drawing/2014/main" id="{36B484A4-6013-41E0-9431-69587C37D7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4114" y="5180931"/>
            <a:ext cx="1886480" cy="1647825"/>
          </a:xfrm>
          <a:prstGeom prst="rect">
            <a:avLst/>
          </a:prstGeom>
        </p:spPr>
      </p:pic>
      <p:pic>
        <p:nvPicPr>
          <p:cNvPr id="15" name="Picture 14">
            <a:extLst>
              <a:ext uri="{FF2B5EF4-FFF2-40B4-BE49-F238E27FC236}">
                <a16:creationId xmlns:a16="http://schemas.microsoft.com/office/drawing/2014/main" id="{8C6C0192-E6D6-454B-96FF-871D2AB973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0067" y="133209"/>
            <a:ext cx="1731131" cy="2522687"/>
          </a:xfrm>
          <a:prstGeom prst="rect">
            <a:avLst/>
          </a:prstGeom>
        </p:spPr>
      </p:pic>
      <p:pic>
        <p:nvPicPr>
          <p:cNvPr id="17" name="Picture 16">
            <a:extLst>
              <a:ext uri="{FF2B5EF4-FFF2-40B4-BE49-F238E27FC236}">
                <a16:creationId xmlns:a16="http://schemas.microsoft.com/office/drawing/2014/main" id="{BC62D349-6AC8-4F66-B271-257CD69FAE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3828" y="2665122"/>
            <a:ext cx="1788734" cy="2515810"/>
          </a:xfrm>
          <a:prstGeom prst="rect">
            <a:avLst/>
          </a:prstGeom>
        </p:spPr>
      </p:pic>
      <p:pic>
        <p:nvPicPr>
          <p:cNvPr id="19" name="Picture 18">
            <a:extLst>
              <a:ext uri="{FF2B5EF4-FFF2-40B4-BE49-F238E27FC236}">
                <a16:creationId xmlns:a16="http://schemas.microsoft.com/office/drawing/2014/main" id="{83506D33-4206-4248-A583-9AF1AFE645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2562" y="2658858"/>
            <a:ext cx="1623653" cy="2522074"/>
          </a:xfrm>
          <a:prstGeom prst="rect">
            <a:avLst/>
          </a:prstGeom>
        </p:spPr>
      </p:pic>
      <p:pic>
        <p:nvPicPr>
          <p:cNvPr id="21" name="Picture 20">
            <a:extLst>
              <a:ext uri="{FF2B5EF4-FFF2-40B4-BE49-F238E27FC236}">
                <a16:creationId xmlns:a16="http://schemas.microsoft.com/office/drawing/2014/main" id="{E8BE2E47-0ACB-4023-A36D-0F93C90CBE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8727" y="3984420"/>
            <a:ext cx="2319523" cy="2821247"/>
          </a:xfrm>
          <a:prstGeom prst="rect">
            <a:avLst/>
          </a:prstGeom>
        </p:spPr>
      </p:pic>
      <p:pic>
        <p:nvPicPr>
          <p:cNvPr id="23" name="Picture 22">
            <a:extLst>
              <a:ext uri="{FF2B5EF4-FFF2-40B4-BE49-F238E27FC236}">
                <a16:creationId xmlns:a16="http://schemas.microsoft.com/office/drawing/2014/main" id="{C2E49BC3-F895-4D8A-B707-24141991FA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66528" y="130859"/>
            <a:ext cx="1610616" cy="2499956"/>
          </a:xfrm>
          <a:prstGeom prst="rect">
            <a:avLst/>
          </a:prstGeom>
        </p:spPr>
      </p:pic>
      <p:pic>
        <p:nvPicPr>
          <p:cNvPr id="25" name="Picture 24">
            <a:extLst>
              <a:ext uri="{FF2B5EF4-FFF2-40B4-BE49-F238E27FC236}">
                <a16:creationId xmlns:a16="http://schemas.microsoft.com/office/drawing/2014/main" id="{E52C273F-3315-4D56-8673-9F1D61A81C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01250" y="5180932"/>
            <a:ext cx="2190750" cy="1647825"/>
          </a:xfrm>
          <a:prstGeom prst="rect">
            <a:avLst/>
          </a:prstGeom>
        </p:spPr>
      </p:pic>
      <p:pic>
        <p:nvPicPr>
          <p:cNvPr id="27" name="Picture 26">
            <a:extLst>
              <a:ext uri="{FF2B5EF4-FFF2-40B4-BE49-F238E27FC236}">
                <a16:creationId xmlns:a16="http://schemas.microsoft.com/office/drawing/2014/main" id="{D1627927-67CF-4360-8654-32CD31EE260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42227" y="1330333"/>
            <a:ext cx="1989860" cy="2657048"/>
          </a:xfrm>
          <a:prstGeom prst="rect">
            <a:avLst/>
          </a:prstGeom>
        </p:spPr>
      </p:pic>
      <p:sp>
        <p:nvSpPr>
          <p:cNvPr id="28" name="TextBox 27">
            <a:extLst>
              <a:ext uri="{FF2B5EF4-FFF2-40B4-BE49-F238E27FC236}">
                <a16:creationId xmlns:a16="http://schemas.microsoft.com/office/drawing/2014/main" id="{8CB3988E-2BD3-46A5-AD3D-D7E0D1D949D1}"/>
              </a:ext>
            </a:extLst>
          </p:cNvPr>
          <p:cNvSpPr txBox="1"/>
          <p:nvPr/>
        </p:nvSpPr>
        <p:spPr>
          <a:xfrm>
            <a:off x="187445" y="3042731"/>
            <a:ext cx="1996751" cy="1754326"/>
          </a:xfrm>
          <a:prstGeom prst="rect">
            <a:avLst/>
          </a:prstGeom>
          <a:noFill/>
        </p:spPr>
        <p:txBody>
          <a:bodyPr wrap="square" rtlCol="0">
            <a:spAutoFit/>
          </a:bodyPr>
          <a:lstStyle/>
          <a:p>
            <a:r>
              <a:rPr lang="en-US" dirty="0"/>
              <a:t>There are 12 total party members however you can only ever have 10 depending on your actions or gender</a:t>
            </a:r>
          </a:p>
        </p:txBody>
      </p:sp>
    </p:spTree>
    <p:extLst>
      <p:ext uri="{BB962C8B-B14F-4D97-AF65-F5344CB8AC3E}">
        <p14:creationId xmlns:p14="http://schemas.microsoft.com/office/powerpoint/2010/main" val="243720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86A5-9FF5-46F1-8A9E-C52BC4D8382E}"/>
              </a:ext>
            </a:extLst>
          </p:cNvPr>
          <p:cNvSpPr>
            <a:spLocks noGrp="1"/>
          </p:cNvSpPr>
          <p:nvPr>
            <p:ph type="title"/>
          </p:nvPr>
        </p:nvSpPr>
        <p:spPr/>
        <p:txBody>
          <a:bodyPr/>
          <a:lstStyle/>
          <a:p>
            <a:r>
              <a:rPr lang="en-US" dirty="0"/>
              <a:t>Party members expanded</a:t>
            </a:r>
          </a:p>
        </p:txBody>
      </p:sp>
      <p:sp>
        <p:nvSpPr>
          <p:cNvPr id="3" name="Content Placeholder 2">
            <a:extLst>
              <a:ext uri="{FF2B5EF4-FFF2-40B4-BE49-F238E27FC236}">
                <a16:creationId xmlns:a16="http://schemas.microsoft.com/office/drawing/2014/main" id="{1D327010-A23B-49CE-BCDC-24D2FF8A996D}"/>
              </a:ext>
            </a:extLst>
          </p:cNvPr>
          <p:cNvSpPr>
            <a:spLocks noGrp="1"/>
          </p:cNvSpPr>
          <p:nvPr>
            <p:ph idx="1"/>
          </p:nvPr>
        </p:nvSpPr>
        <p:spPr/>
        <p:txBody>
          <a:bodyPr>
            <a:normAutofit fontScale="92500" lnSpcReduction="20000"/>
          </a:bodyPr>
          <a:lstStyle/>
          <a:p>
            <a:r>
              <a:rPr lang="en-US" dirty="0" err="1"/>
              <a:t>Atton</a:t>
            </a:r>
            <a:r>
              <a:rPr lang="en-US" dirty="0"/>
              <a:t> Rand – former </a:t>
            </a:r>
            <a:r>
              <a:rPr lang="en-US" dirty="0" err="1"/>
              <a:t>sith</a:t>
            </a:r>
            <a:r>
              <a:rPr lang="en-US" dirty="0"/>
              <a:t> assassin and </a:t>
            </a:r>
            <a:r>
              <a:rPr lang="en-US" dirty="0" err="1"/>
              <a:t>mandolorian</a:t>
            </a:r>
            <a:r>
              <a:rPr lang="en-US" dirty="0"/>
              <a:t> war veteran  J</a:t>
            </a:r>
          </a:p>
          <a:p>
            <a:r>
              <a:rPr lang="en-US" dirty="0" err="1"/>
              <a:t>Mical</a:t>
            </a:r>
            <a:r>
              <a:rPr lang="en-US" dirty="0"/>
              <a:t> – former </a:t>
            </a:r>
            <a:r>
              <a:rPr lang="en-US" dirty="0" err="1"/>
              <a:t>jedi</a:t>
            </a:r>
            <a:r>
              <a:rPr lang="en-US" dirty="0"/>
              <a:t> youngling who never became a full fledged </a:t>
            </a:r>
            <a:r>
              <a:rPr lang="en-US" dirty="0" err="1"/>
              <a:t>jedi</a:t>
            </a:r>
            <a:r>
              <a:rPr lang="en-US" dirty="0"/>
              <a:t>  J</a:t>
            </a:r>
          </a:p>
          <a:p>
            <a:r>
              <a:rPr lang="en-US" dirty="0"/>
              <a:t>Visas-Marr – Darth </a:t>
            </a:r>
            <a:r>
              <a:rPr lang="en-US" dirty="0" err="1"/>
              <a:t>nihilus’s</a:t>
            </a:r>
            <a:r>
              <a:rPr lang="en-US" dirty="0"/>
              <a:t> apprentice and last of her kind   J</a:t>
            </a:r>
          </a:p>
          <a:p>
            <a:r>
              <a:rPr lang="en-US" dirty="0"/>
              <a:t>Brianna – </a:t>
            </a:r>
            <a:r>
              <a:rPr lang="en-US" dirty="0" err="1"/>
              <a:t>Echani</a:t>
            </a:r>
            <a:r>
              <a:rPr lang="en-US" dirty="0"/>
              <a:t> handmaiden of </a:t>
            </a:r>
            <a:r>
              <a:rPr lang="en-US" dirty="0" err="1"/>
              <a:t>atris</a:t>
            </a:r>
            <a:r>
              <a:rPr lang="en-US" dirty="0"/>
              <a:t>  J</a:t>
            </a:r>
          </a:p>
          <a:p>
            <a:r>
              <a:rPr lang="en-US" dirty="0"/>
              <a:t>Bao-</a:t>
            </a:r>
            <a:r>
              <a:rPr lang="en-US" dirty="0" err="1"/>
              <a:t>Durr</a:t>
            </a:r>
            <a:r>
              <a:rPr lang="en-US" dirty="0"/>
              <a:t> former general under you in the war and tech expert  J</a:t>
            </a:r>
          </a:p>
          <a:p>
            <a:r>
              <a:rPr lang="en-US" dirty="0"/>
              <a:t>Mira – bounty hunter who was raised by </a:t>
            </a:r>
            <a:r>
              <a:rPr lang="en-US" dirty="0" err="1"/>
              <a:t>mandolorians</a:t>
            </a:r>
            <a:r>
              <a:rPr lang="en-US" dirty="0"/>
              <a:t>  J</a:t>
            </a:r>
          </a:p>
          <a:p>
            <a:r>
              <a:rPr lang="en-US" dirty="0"/>
              <a:t>HK-47 – assassin droid who was built by </a:t>
            </a:r>
            <a:r>
              <a:rPr lang="en-US" dirty="0" err="1"/>
              <a:t>revan</a:t>
            </a:r>
            <a:r>
              <a:rPr lang="en-US" dirty="0"/>
              <a:t> (best character)</a:t>
            </a:r>
          </a:p>
          <a:p>
            <a:r>
              <a:rPr lang="en-US" dirty="0"/>
              <a:t>G0-T0 – droid who runs a bounty hunter and smuggling enterprise</a:t>
            </a:r>
          </a:p>
          <a:p>
            <a:r>
              <a:rPr lang="en-US" dirty="0" err="1"/>
              <a:t>Mandalore</a:t>
            </a:r>
            <a:r>
              <a:rPr lang="en-US" dirty="0"/>
              <a:t> – </a:t>
            </a:r>
            <a:r>
              <a:rPr lang="en-US" dirty="0" err="1"/>
              <a:t>canderous</a:t>
            </a:r>
            <a:r>
              <a:rPr lang="en-US" dirty="0"/>
              <a:t> ordos leads the </a:t>
            </a:r>
            <a:r>
              <a:rPr lang="en-US" dirty="0" err="1"/>
              <a:t>mandolorians</a:t>
            </a:r>
            <a:endParaRPr lang="en-US" dirty="0"/>
          </a:p>
          <a:p>
            <a:r>
              <a:rPr lang="en-US" dirty="0" err="1"/>
              <a:t>Kreia</a:t>
            </a:r>
            <a:r>
              <a:rPr lang="en-US" dirty="0"/>
              <a:t> – former </a:t>
            </a:r>
            <a:r>
              <a:rPr lang="en-US" dirty="0" err="1"/>
              <a:t>sith</a:t>
            </a:r>
            <a:r>
              <a:rPr lang="en-US" dirty="0"/>
              <a:t> lord who is your mentor, you guys hold a bond</a:t>
            </a:r>
          </a:p>
          <a:p>
            <a:r>
              <a:rPr lang="en-US" dirty="0"/>
              <a:t>T3-M4 – </a:t>
            </a:r>
            <a:r>
              <a:rPr lang="en-US" dirty="0" err="1"/>
              <a:t>astromech</a:t>
            </a:r>
            <a:r>
              <a:rPr lang="en-US" dirty="0"/>
              <a:t> droid that aids you in your travels was </a:t>
            </a:r>
            <a:r>
              <a:rPr lang="en-US" dirty="0" err="1"/>
              <a:t>revan’s</a:t>
            </a:r>
            <a:r>
              <a:rPr lang="en-US" dirty="0"/>
              <a:t> droid</a:t>
            </a:r>
          </a:p>
        </p:txBody>
      </p:sp>
      <p:sp>
        <p:nvSpPr>
          <p:cNvPr id="4" name="TextBox 3">
            <a:extLst>
              <a:ext uri="{FF2B5EF4-FFF2-40B4-BE49-F238E27FC236}">
                <a16:creationId xmlns:a16="http://schemas.microsoft.com/office/drawing/2014/main" id="{2FD043AC-7DCB-4863-8A35-A5805D54F7FE}"/>
              </a:ext>
            </a:extLst>
          </p:cNvPr>
          <p:cNvSpPr txBox="1"/>
          <p:nvPr/>
        </p:nvSpPr>
        <p:spPr>
          <a:xfrm>
            <a:off x="10259737" y="1437749"/>
            <a:ext cx="1006678" cy="830997"/>
          </a:xfrm>
          <a:prstGeom prst="rect">
            <a:avLst/>
          </a:prstGeom>
          <a:noFill/>
        </p:spPr>
        <p:txBody>
          <a:bodyPr wrap="square" rtlCol="0">
            <a:spAutoFit/>
          </a:bodyPr>
          <a:lstStyle/>
          <a:p>
            <a:r>
              <a:rPr lang="en-US" dirty="0"/>
              <a:t>J </a:t>
            </a:r>
            <a:r>
              <a:rPr lang="en-US" sz="1000" dirty="0"/>
              <a:t>denotes if they are trainable into a </a:t>
            </a:r>
            <a:r>
              <a:rPr lang="en-US" sz="1000" dirty="0" err="1"/>
              <a:t>jedi</a:t>
            </a:r>
            <a:endParaRPr lang="en-US" sz="1000" dirty="0"/>
          </a:p>
        </p:txBody>
      </p:sp>
    </p:spTree>
    <p:extLst>
      <p:ext uri="{BB962C8B-B14F-4D97-AF65-F5344CB8AC3E}">
        <p14:creationId xmlns:p14="http://schemas.microsoft.com/office/powerpoint/2010/main" val="56729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FD05-2866-4EF6-AEF4-0A3F66042E92}"/>
              </a:ext>
            </a:extLst>
          </p:cNvPr>
          <p:cNvSpPr>
            <a:spLocks noGrp="1"/>
          </p:cNvSpPr>
          <p:nvPr>
            <p:ph type="title"/>
          </p:nvPr>
        </p:nvSpPr>
        <p:spPr/>
        <p:txBody>
          <a:bodyPr/>
          <a:lstStyle/>
          <a:p>
            <a:r>
              <a:rPr lang="en-US" dirty="0"/>
              <a:t>Bad Guys</a:t>
            </a:r>
          </a:p>
        </p:txBody>
      </p:sp>
      <p:pic>
        <p:nvPicPr>
          <p:cNvPr id="5" name="Content Placeholder 4">
            <a:extLst>
              <a:ext uri="{FF2B5EF4-FFF2-40B4-BE49-F238E27FC236}">
                <a16:creationId xmlns:a16="http://schemas.microsoft.com/office/drawing/2014/main" id="{70D214CD-491A-4769-9761-CFE9CB625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3341" y="3676782"/>
            <a:ext cx="2743200" cy="2971800"/>
          </a:xfrm>
        </p:spPr>
      </p:pic>
      <p:pic>
        <p:nvPicPr>
          <p:cNvPr id="7" name="Picture 6">
            <a:extLst>
              <a:ext uri="{FF2B5EF4-FFF2-40B4-BE49-F238E27FC236}">
                <a16:creationId xmlns:a16="http://schemas.microsoft.com/office/drawing/2014/main" id="{F7C02F4A-3F6D-4C6A-8555-0D6FC27D9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691" y="247782"/>
            <a:ext cx="2137630" cy="3429000"/>
          </a:xfrm>
          <a:prstGeom prst="rect">
            <a:avLst/>
          </a:prstGeom>
        </p:spPr>
      </p:pic>
      <p:pic>
        <p:nvPicPr>
          <p:cNvPr id="9" name="Picture 8">
            <a:extLst>
              <a:ext uri="{FF2B5EF4-FFF2-40B4-BE49-F238E27FC236}">
                <a16:creationId xmlns:a16="http://schemas.microsoft.com/office/drawing/2014/main" id="{32025750-D723-4D0F-96EC-3E2149486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654" y="3676782"/>
            <a:ext cx="2411365" cy="3059920"/>
          </a:xfrm>
          <a:prstGeom prst="rect">
            <a:avLst/>
          </a:prstGeom>
        </p:spPr>
      </p:pic>
      <p:pic>
        <p:nvPicPr>
          <p:cNvPr id="11" name="Picture 10">
            <a:extLst>
              <a:ext uri="{FF2B5EF4-FFF2-40B4-BE49-F238E27FC236}">
                <a16:creationId xmlns:a16="http://schemas.microsoft.com/office/drawing/2014/main" id="{25FD9869-4209-49CE-8E60-EDF9BBA506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4655" y="133125"/>
            <a:ext cx="2411365" cy="3543657"/>
          </a:xfrm>
          <a:prstGeom prst="rect">
            <a:avLst/>
          </a:prstGeom>
        </p:spPr>
      </p:pic>
      <p:sp>
        <p:nvSpPr>
          <p:cNvPr id="12" name="TextBox 11">
            <a:extLst>
              <a:ext uri="{FF2B5EF4-FFF2-40B4-BE49-F238E27FC236}">
                <a16:creationId xmlns:a16="http://schemas.microsoft.com/office/drawing/2014/main" id="{CDCB3658-A716-451C-9DBD-63BBCE3AD25A}"/>
              </a:ext>
            </a:extLst>
          </p:cNvPr>
          <p:cNvSpPr txBox="1"/>
          <p:nvPr/>
        </p:nvSpPr>
        <p:spPr>
          <a:xfrm>
            <a:off x="606490" y="1530220"/>
            <a:ext cx="6223518" cy="4247317"/>
          </a:xfrm>
          <a:prstGeom prst="rect">
            <a:avLst/>
          </a:prstGeom>
          <a:noFill/>
        </p:spPr>
        <p:txBody>
          <a:bodyPr wrap="square" rtlCol="0">
            <a:spAutoFit/>
          </a:bodyPr>
          <a:lstStyle/>
          <a:p>
            <a:r>
              <a:rPr lang="en-US" dirty="0"/>
              <a:t>You have to beat all 4 of the bosses at the end game sequence and each gets progressively harder</a:t>
            </a:r>
            <a:br>
              <a:rPr lang="en-US" dirty="0"/>
            </a:br>
            <a:br>
              <a:rPr lang="en-US" dirty="0"/>
            </a:br>
            <a:r>
              <a:rPr lang="en-US" dirty="0"/>
              <a:t>You fight </a:t>
            </a:r>
            <a:r>
              <a:rPr lang="en-US" dirty="0" err="1"/>
              <a:t>atris</a:t>
            </a:r>
            <a:r>
              <a:rPr lang="en-US" dirty="0"/>
              <a:t> first(bottom left)</a:t>
            </a:r>
          </a:p>
          <a:p>
            <a:r>
              <a:rPr lang="en-US" dirty="0"/>
              <a:t>Then Darth </a:t>
            </a:r>
            <a:r>
              <a:rPr lang="en-US" dirty="0" err="1"/>
              <a:t>Nihilus</a:t>
            </a:r>
            <a:r>
              <a:rPr lang="en-US" dirty="0"/>
              <a:t>(bottom Right)</a:t>
            </a:r>
          </a:p>
          <a:p>
            <a:r>
              <a:rPr lang="en-US" dirty="0"/>
              <a:t>Then Darth Sion (top left)</a:t>
            </a:r>
            <a:br>
              <a:rPr lang="en-US" dirty="0"/>
            </a:br>
            <a:r>
              <a:rPr lang="en-US" dirty="0"/>
              <a:t>The final boss Darth </a:t>
            </a:r>
            <a:r>
              <a:rPr lang="en-US" dirty="0" err="1"/>
              <a:t>Traya</a:t>
            </a:r>
            <a:r>
              <a:rPr lang="en-US" dirty="0"/>
              <a:t> aka </a:t>
            </a:r>
            <a:r>
              <a:rPr lang="en-US" dirty="0" err="1"/>
              <a:t>Kreia</a:t>
            </a:r>
            <a:r>
              <a:rPr lang="en-US" dirty="0"/>
              <a:t> (top right)</a:t>
            </a:r>
            <a:br>
              <a:rPr lang="en-US" dirty="0"/>
            </a:br>
            <a:br>
              <a:rPr lang="en-US" dirty="0"/>
            </a:br>
            <a:r>
              <a:rPr lang="en-US" dirty="0"/>
              <a:t>Darth </a:t>
            </a:r>
            <a:r>
              <a:rPr lang="en-US" dirty="0" err="1"/>
              <a:t>Traya</a:t>
            </a:r>
            <a:r>
              <a:rPr lang="en-US" dirty="0"/>
              <a:t> is kind of a story twist because of the irony as a player you know she was a </a:t>
            </a:r>
            <a:r>
              <a:rPr lang="en-US" dirty="0" err="1"/>
              <a:t>sith</a:t>
            </a:r>
            <a:r>
              <a:rPr lang="en-US" dirty="0"/>
              <a:t> lord and probably still is, but the character has no ideal that she is going to betray her, and has been acting against her the entire story. In the pregame knowledge she saved you from assassin droids and she was your mentor the entire game healing your connection to the force.</a:t>
            </a:r>
            <a:br>
              <a:rPr lang="en-US" dirty="0"/>
            </a:br>
            <a:endParaRPr lang="en-US" dirty="0"/>
          </a:p>
        </p:txBody>
      </p:sp>
    </p:spTree>
    <p:extLst>
      <p:ext uri="{BB962C8B-B14F-4D97-AF65-F5344CB8AC3E}">
        <p14:creationId xmlns:p14="http://schemas.microsoft.com/office/powerpoint/2010/main" val="379596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16B8E-EA0D-4E3E-8434-A6D4ED69AC32}"/>
              </a:ext>
            </a:extLst>
          </p:cNvPr>
          <p:cNvSpPr>
            <a:spLocks noGrp="1"/>
          </p:cNvSpPr>
          <p:nvPr>
            <p:ph type="title"/>
          </p:nvPr>
        </p:nvSpPr>
        <p:spPr/>
        <p:txBody>
          <a:bodyPr/>
          <a:lstStyle/>
          <a:p>
            <a:r>
              <a:rPr lang="en-US" dirty="0"/>
              <a:t>Planets</a:t>
            </a:r>
          </a:p>
        </p:txBody>
      </p:sp>
      <p:pic>
        <p:nvPicPr>
          <p:cNvPr id="5" name="Content Placeholder 4">
            <a:extLst>
              <a:ext uri="{FF2B5EF4-FFF2-40B4-BE49-F238E27FC236}">
                <a16:creationId xmlns:a16="http://schemas.microsoft.com/office/drawing/2014/main" id="{489E2B6B-C2A2-4F0C-8644-F71B7DA4BD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5517" y="4611799"/>
            <a:ext cx="2361218" cy="2129575"/>
          </a:xfrm>
        </p:spPr>
      </p:pic>
      <p:pic>
        <p:nvPicPr>
          <p:cNvPr id="7" name="Picture 6">
            <a:extLst>
              <a:ext uri="{FF2B5EF4-FFF2-40B4-BE49-F238E27FC236}">
                <a16:creationId xmlns:a16="http://schemas.microsoft.com/office/drawing/2014/main" id="{870EE143-0D9E-4558-8120-58ED0ABD6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995" y="4544275"/>
            <a:ext cx="1681065" cy="1955879"/>
          </a:xfrm>
          <a:prstGeom prst="rect">
            <a:avLst/>
          </a:prstGeom>
        </p:spPr>
      </p:pic>
      <p:pic>
        <p:nvPicPr>
          <p:cNvPr id="9" name="Picture 8">
            <a:extLst>
              <a:ext uri="{FF2B5EF4-FFF2-40B4-BE49-F238E27FC236}">
                <a16:creationId xmlns:a16="http://schemas.microsoft.com/office/drawing/2014/main" id="{2DDD7D69-ABDE-4A25-AD10-72CAD99D4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517" y="2325650"/>
            <a:ext cx="2361218" cy="2286150"/>
          </a:xfrm>
          <a:prstGeom prst="rect">
            <a:avLst/>
          </a:prstGeom>
        </p:spPr>
      </p:pic>
      <p:pic>
        <p:nvPicPr>
          <p:cNvPr id="11" name="Picture 10">
            <a:extLst>
              <a:ext uri="{FF2B5EF4-FFF2-40B4-BE49-F238E27FC236}">
                <a16:creationId xmlns:a16="http://schemas.microsoft.com/office/drawing/2014/main" id="{B0690FC0-785E-4BD6-BC41-7E728BE1F2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6737" y="2217700"/>
            <a:ext cx="4037323" cy="2326575"/>
          </a:xfrm>
          <a:prstGeom prst="rect">
            <a:avLst/>
          </a:prstGeom>
        </p:spPr>
      </p:pic>
      <p:pic>
        <p:nvPicPr>
          <p:cNvPr id="13" name="Picture 12">
            <a:extLst>
              <a:ext uri="{FF2B5EF4-FFF2-40B4-BE49-F238E27FC236}">
                <a16:creationId xmlns:a16="http://schemas.microsoft.com/office/drawing/2014/main" id="{BE10B702-D29B-4F3B-B31B-617309BA50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6736" y="4544275"/>
            <a:ext cx="2356259" cy="1955879"/>
          </a:xfrm>
          <a:prstGeom prst="rect">
            <a:avLst/>
          </a:prstGeom>
        </p:spPr>
      </p:pic>
      <p:pic>
        <p:nvPicPr>
          <p:cNvPr id="15" name="Picture 14">
            <a:extLst>
              <a:ext uri="{FF2B5EF4-FFF2-40B4-BE49-F238E27FC236}">
                <a16:creationId xmlns:a16="http://schemas.microsoft.com/office/drawing/2014/main" id="{AD9239D7-37AF-4444-AC13-8D77AE188F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5487" y="20600"/>
            <a:ext cx="2381250" cy="2305050"/>
          </a:xfrm>
          <a:prstGeom prst="rect">
            <a:avLst/>
          </a:prstGeom>
        </p:spPr>
      </p:pic>
      <p:pic>
        <p:nvPicPr>
          <p:cNvPr id="17" name="Picture 16">
            <a:extLst>
              <a:ext uri="{FF2B5EF4-FFF2-40B4-BE49-F238E27FC236}">
                <a16:creationId xmlns:a16="http://schemas.microsoft.com/office/drawing/2014/main" id="{A79E7F97-2902-420F-9F4E-90F881A68C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6738" y="20600"/>
            <a:ext cx="3916400" cy="2197100"/>
          </a:xfrm>
          <a:prstGeom prst="rect">
            <a:avLst/>
          </a:prstGeom>
        </p:spPr>
      </p:pic>
      <p:sp>
        <p:nvSpPr>
          <p:cNvPr id="19" name="TextBox 18">
            <a:extLst>
              <a:ext uri="{FF2B5EF4-FFF2-40B4-BE49-F238E27FC236}">
                <a16:creationId xmlns:a16="http://schemas.microsoft.com/office/drawing/2014/main" id="{499875DA-7BA2-4841-8E8D-6D0DABB935BD}"/>
              </a:ext>
            </a:extLst>
          </p:cNvPr>
          <p:cNvSpPr txBox="1"/>
          <p:nvPr/>
        </p:nvSpPr>
        <p:spPr>
          <a:xfrm>
            <a:off x="562062" y="1593908"/>
            <a:ext cx="4655890" cy="4801314"/>
          </a:xfrm>
          <a:prstGeom prst="rect">
            <a:avLst/>
          </a:prstGeom>
          <a:noFill/>
        </p:spPr>
        <p:txBody>
          <a:bodyPr wrap="square" rtlCol="0">
            <a:spAutoFit/>
          </a:bodyPr>
          <a:lstStyle/>
          <a:p>
            <a:r>
              <a:rPr lang="en-US" dirty="0"/>
              <a:t>You start in the mining Facility which is kind of like a prologue</a:t>
            </a:r>
            <a:br>
              <a:rPr lang="en-US" dirty="0"/>
            </a:br>
            <a:br>
              <a:rPr lang="en-US" dirty="0"/>
            </a:br>
            <a:r>
              <a:rPr lang="en-US" dirty="0"/>
              <a:t>You then head to Telos which has environment damage </a:t>
            </a:r>
            <a:br>
              <a:rPr lang="en-US" dirty="0"/>
            </a:br>
            <a:endParaRPr lang="en-US" dirty="0"/>
          </a:p>
          <a:p>
            <a:r>
              <a:rPr lang="en-US" dirty="0"/>
              <a:t>Then you head to Nar </a:t>
            </a:r>
            <a:r>
              <a:rPr lang="en-US" dirty="0" err="1"/>
              <a:t>Shaddaa</a:t>
            </a:r>
            <a:r>
              <a:rPr lang="en-US" dirty="0"/>
              <a:t> which is a smuggler moon of bounty hunters</a:t>
            </a:r>
          </a:p>
          <a:p>
            <a:endParaRPr lang="en-US" dirty="0"/>
          </a:p>
          <a:p>
            <a:r>
              <a:rPr lang="en-US" dirty="0"/>
              <a:t>or you can go to </a:t>
            </a:r>
            <a:r>
              <a:rPr lang="en-US" dirty="0" err="1"/>
              <a:t>korriban</a:t>
            </a:r>
            <a:r>
              <a:rPr lang="en-US" dirty="0"/>
              <a:t> and see the old </a:t>
            </a:r>
            <a:r>
              <a:rPr lang="en-US" dirty="0" err="1"/>
              <a:t>sith</a:t>
            </a:r>
            <a:r>
              <a:rPr lang="en-US" dirty="0"/>
              <a:t> academy </a:t>
            </a:r>
          </a:p>
          <a:p>
            <a:endParaRPr lang="en-US" dirty="0"/>
          </a:p>
          <a:p>
            <a:r>
              <a:rPr lang="en-US" dirty="0"/>
              <a:t>Or </a:t>
            </a:r>
            <a:r>
              <a:rPr lang="en-US" dirty="0" err="1"/>
              <a:t>Onderon</a:t>
            </a:r>
            <a:r>
              <a:rPr lang="en-US" dirty="0"/>
              <a:t> for the civil war </a:t>
            </a:r>
          </a:p>
          <a:p>
            <a:r>
              <a:rPr lang="en-US" dirty="0"/>
              <a:t>Then </a:t>
            </a:r>
            <a:r>
              <a:rPr lang="en-US" dirty="0" err="1"/>
              <a:t>Dxun</a:t>
            </a:r>
            <a:r>
              <a:rPr lang="en-US" dirty="0"/>
              <a:t> for the </a:t>
            </a:r>
            <a:r>
              <a:rPr lang="en-US" dirty="0" err="1"/>
              <a:t>mandolorian</a:t>
            </a:r>
            <a:r>
              <a:rPr lang="en-US" dirty="0"/>
              <a:t> base then back to </a:t>
            </a:r>
            <a:r>
              <a:rPr lang="en-US" dirty="0" err="1"/>
              <a:t>Onderon</a:t>
            </a:r>
            <a:r>
              <a:rPr lang="en-US" dirty="0"/>
              <a:t> to finish the war</a:t>
            </a:r>
          </a:p>
          <a:p>
            <a:endParaRPr lang="en-US" dirty="0"/>
          </a:p>
          <a:p>
            <a:r>
              <a:rPr lang="en-US" dirty="0"/>
              <a:t>Back to Telos then to </a:t>
            </a:r>
            <a:r>
              <a:rPr lang="en-US" dirty="0" err="1"/>
              <a:t>Malachor</a:t>
            </a:r>
            <a:r>
              <a:rPr lang="en-US" dirty="0"/>
              <a:t> V</a:t>
            </a:r>
          </a:p>
        </p:txBody>
      </p:sp>
    </p:spTree>
    <p:extLst>
      <p:ext uri="{BB962C8B-B14F-4D97-AF65-F5344CB8AC3E}">
        <p14:creationId xmlns:p14="http://schemas.microsoft.com/office/powerpoint/2010/main" val="170910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3254-7B3A-42B1-966F-D0397236873E}"/>
              </a:ext>
            </a:extLst>
          </p:cNvPr>
          <p:cNvSpPr>
            <a:spLocks noGrp="1"/>
          </p:cNvSpPr>
          <p:nvPr>
            <p:ph type="title"/>
          </p:nvPr>
        </p:nvSpPr>
        <p:spPr/>
        <p:txBody>
          <a:bodyPr/>
          <a:lstStyle/>
          <a:p>
            <a:r>
              <a:rPr lang="en-US" dirty="0"/>
              <a:t>Mods and Bugs</a:t>
            </a:r>
          </a:p>
        </p:txBody>
      </p:sp>
      <p:sp>
        <p:nvSpPr>
          <p:cNvPr id="3" name="Content Placeholder 2">
            <a:extLst>
              <a:ext uri="{FF2B5EF4-FFF2-40B4-BE49-F238E27FC236}">
                <a16:creationId xmlns:a16="http://schemas.microsoft.com/office/drawing/2014/main" id="{292828F5-4023-412B-A962-85ACFEAB43FC}"/>
              </a:ext>
            </a:extLst>
          </p:cNvPr>
          <p:cNvSpPr>
            <a:spLocks noGrp="1"/>
          </p:cNvSpPr>
          <p:nvPr>
            <p:ph idx="1"/>
          </p:nvPr>
        </p:nvSpPr>
        <p:spPr/>
        <p:txBody>
          <a:bodyPr/>
          <a:lstStyle/>
          <a:p>
            <a:r>
              <a:rPr lang="en-US" dirty="0"/>
              <a:t>A lot of the game content was cut due to </a:t>
            </a:r>
            <a:r>
              <a:rPr lang="en-US" dirty="0" err="1"/>
              <a:t>lucas</a:t>
            </a:r>
            <a:r>
              <a:rPr lang="en-US" dirty="0"/>
              <a:t> arts time constraints</a:t>
            </a:r>
          </a:p>
          <a:p>
            <a:r>
              <a:rPr lang="en-US" dirty="0"/>
              <a:t>8 years later a restoration game mod was created for the game</a:t>
            </a:r>
          </a:p>
          <a:p>
            <a:r>
              <a:rPr lang="en-US" dirty="0"/>
              <a:t>It restored a lot of cut content that the developers had to removed to meet time constraints however it didn’t added the planet the extra droid planet that was removed</a:t>
            </a:r>
          </a:p>
          <a:p>
            <a:r>
              <a:rPr lang="en-US" dirty="0"/>
              <a:t>There was some bugs that would crash the game like a giant monster that creates a gas cloud after it dies which would crash the game if the camera angle caught it</a:t>
            </a:r>
          </a:p>
        </p:txBody>
      </p:sp>
    </p:spTree>
    <p:extLst>
      <p:ext uri="{BB962C8B-B14F-4D97-AF65-F5344CB8AC3E}">
        <p14:creationId xmlns:p14="http://schemas.microsoft.com/office/powerpoint/2010/main" val="3426132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333</TotalTime>
  <Words>619</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Knights of the Old Republic</vt:lpstr>
      <vt:lpstr>Game Specs</vt:lpstr>
      <vt:lpstr>Combat</vt:lpstr>
      <vt:lpstr>Story</vt:lpstr>
      <vt:lpstr>Party members</vt:lpstr>
      <vt:lpstr>Party members expanded</vt:lpstr>
      <vt:lpstr>Bad Guys</vt:lpstr>
      <vt:lpstr>Planets</vt:lpstr>
      <vt:lpstr>Mods and Bugs</vt:lpstr>
      <vt:lpstr>Compared to Similar Games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Knights of the Old Republic</dc:title>
  <dc:creator>zak kreklau</dc:creator>
  <cp:lastModifiedBy>zak kreklau</cp:lastModifiedBy>
  <cp:revision>11</cp:revision>
  <dcterms:created xsi:type="dcterms:W3CDTF">2017-09-20T15:42:40Z</dcterms:created>
  <dcterms:modified xsi:type="dcterms:W3CDTF">2017-09-20T21:16:30Z</dcterms:modified>
</cp:coreProperties>
</file>