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59" r:id="rId7"/>
    <p:sldId id="260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4" autoAdjust="0"/>
    <p:restoredTop sz="94660"/>
  </p:normalViewPr>
  <p:slideViewPr>
    <p:cSldViewPr snapToGrid="0">
      <p:cViewPr>
        <p:scale>
          <a:sx n="100" d="100"/>
          <a:sy n="100" d="100"/>
        </p:scale>
        <p:origin x="6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8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8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3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CCD6-1767-46F3-BFAE-46969696BDF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C471-598F-47DC-A2D8-132A9A6E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76950"/>
            <a:ext cx="3019425" cy="78105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Reviewed by: Corey Knick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(PS4 Version)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Strengths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Easy to play with others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Outstanding gameplay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Weaknesses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Lacking if a solo player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Limited </a:t>
            </a:r>
            <a:r>
              <a:rPr lang="en-US" sz="2000" dirty="0" smtClean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nd-game activities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Is the game worth purchasing?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If you enjoy either FPS or RPG games, yes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If not, then probably pass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Basic Info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Developed by Bungie, Published by Activision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Director – Luke Smith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Type of Game – Aspects of FPS, MMORPG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“Shared World Shooter”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Audience Age: Teen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Violence, Blood, Language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Price - $59.99</a:t>
            </a:r>
          </a:p>
        </p:txBody>
      </p:sp>
    </p:spTree>
    <p:extLst>
      <p:ext uri="{BB962C8B-B14F-4D97-AF65-F5344CB8AC3E}">
        <p14:creationId xmlns:p14="http://schemas.microsoft.com/office/powerpoint/2010/main" val="8867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Hardware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30 GB download on PS4 / Xbox One, PC size unknown</a:t>
            </a:r>
          </a:p>
          <a:p>
            <a:r>
              <a:rPr lang="en-US" sz="2000" u="sng" dirty="0" smtClean="0">
                <a:solidFill>
                  <a:schemeClr val="bg1"/>
                </a:solidFill>
              </a:rPr>
              <a:t>Minimum Hardware requirements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OS - Windows 7 / 8 / 10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Processor - Intel Core i3 3250 or AMD FX-4350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Graphics - NVIDIA GeForce GTX 6600 or ATI Radeon HD 7850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Memory - 6 GB RAM</a:t>
            </a:r>
          </a:p>
          <a:p>
            <a:r>
              <a:rPr lang="en-US" sz="2000" u="sng" dirty="0" smtClean="0">
                <a:solidFill>
                  <a:schemeClr val="bg1"/>
                </a:solidFill>
              </a:rPr>
              <a:t>Recommended Hardware requirements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OS – Windows 7 / 8 / 10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Processor – Intel Core i5 2400 or AMD Ryzen R5 1600X or better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Graphics - NVIDIA GeForce GTX 970 or AMD Radeon R9 390 or better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Memory – 8 GB 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0300" cy="4351338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Background 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Set in the future, Humanity has prospered thanks to the “light”. 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solidFill>
                  <a:schemeClr val="bg1"/>
                </a:solidFill>
              </a:rPr>
              <a:t>“light” was being hunted by the “darkness” and created Guardians to defend itself.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u="sng" dirty="0" smtClean="0">
                <a:solidFill>
                  <a:schemeClr val="bg1"/>
                </a:solidFill>
              </a:rPr>
              <a:t>In Destiny 2 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Guardians are attacked and their light is stolen.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player is chosen to slowly regain their light and must defeat </a:t>
            </a:r>
            <a:r>
              <a:rPr lang="en-US" sz="2000" dirty="0" err="1" smtClean="0">
                <a:solidFill>
                  <a:schemeClr val="bg1"/>
                </a:solidFill>
              </a:rPr>
              <a:t>Ghaul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order to restore light to the other Guardians.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88" y="1394784"/>
            <a:ext cx="3529012" cy="4420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9550" y="1371600"/>
            <a:ext cx="3524250" cy="44577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Summary – Gameplay and UI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Game Play and Scoring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PvE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PvP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Weapon Choices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Classes and Subclasses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sz="2400" u="sng" dirty="0" smtClean="0">
                <a:solidFill>
                  <a:schemeClr val="bg1"/>
                </a:solidFill>
              </a:rPr>
              <a:t>User Interface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Menu Screens – Given a cursor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Director (Map)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36231"/>
            <a:ext cx="4191000" cy="2357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4152899"/>
            <a:ext cx="4191000" cy="23574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464" y="1690688"/>
            <a:ext cx="3577973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768" y="1676402"/>
            <a:ext cx="3591914" cy="21288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85768" y="1676402"/>
            <a:ext cx="3591914" cy="21288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04464" y="1690688"/>
            <a:ext cx="3577973" cy="211216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Summary - Other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Sound and Music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Unique sound effects for different guns and abilities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Wide range of background music throughout the game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Bugs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Visual glitches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Quests not rewarding loot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2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4575" cy="4351338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What is good (fun)?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Gunplay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Social Aspect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Raid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What is bad (not fun)?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Lack of Selection in game modes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Some activities seem pointless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825625"/>
            <a:ext cx="638175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3525" y="1825625"/>
            <a:ext cx="6381750" cy="36957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6475" cy="4351338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Borderlands Series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Both games are “loot-shooters”, but Borderlands’ system feels more rewarding.  It also has a better story.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Destiny 2’s gunplay is superior and it has </a:t>
            </a:r>
            <a:r>
              <a:rPr lang="en-US" sz="1800" dirty="0" err="1" smtClean="0">
                <a:solidFill>
                  <a:schemeClr val="bg1"/>
                </a:solidFill>
              </a:rPr>
              <a:t>PvP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Edge: Borderlands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The Division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Both games are shared world shooters with a </a:t>
            </a:r>
            <a:r>
              <a:rPr lang="en-US" sz="1800" dirty="0" err="1" smtClean="0">
                <a:solidFill>
                  <a:schemeClr val="bg1"/>
                </a:solidFill>
              </a:rPr>
              <a:t>PvE</a:t>
            </a:r>
            <a:r>
              <a:rPr lang="en-US" sz="1800" dirty="0" smtClean="0">
                <a:solidFill>
                  <a:schemeClr val="bg1"/>
                </a:solidFill>
              </a:rPr>
              <a:t> environment, but the Division’s </a:t>
            </a:r>
            <a:r>
              <a:rPr lang="en-US" sz="1800" dirty="0" err="1" smtClean="0">
                <a:solidFill>
                  <a:schemeClr val="bg1"/>
                </a:solidFill>
              </a:rPr>
              <a:t>PvP</a:t>
            </a:r>
            <a:r>
              <a:rPr lang="en-US" sz="1800" dirty="0" smtClean="0">
                <a:solidFill>
                  <a:schemeClr val="bg1"/>
                </a:solidFill>
              </a:rPr>
              <a:t> zone is more creative.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Destiny 2 has a wider range of options for the player and has a higher replay value.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Edge: Destiny 2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1614488"/>
            <a:ext cx="4808739" cy="2928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4674" y="1614488"/>
            <a:ext cx="4808739" cy="292893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Game Review  - Similar Games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Review -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Design Mistakes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Only one difficulty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Crafting / Mods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How could it be improved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Implement a form of in game lore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Better Item management</a:t>
            </a:r>
          </a:p>
        </p:txBody>
      </p:sp>
    </p:spTree>
    <p:extLst>
      <p:ext uri="{BB962C8B-B14F-4D97-AF65-F5344CB8AC3E}">
        <p14:creationId xmlns:p14="http://schemas.microsoft.com/office/powerpoint/2010/main" val="35904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453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Basic Info </vt:lpstr>
      <vt:lpstr>Hardware Requirements</vt:lpstr>
      <vt:lpstr>Game Overview</vt:lpstr>
      <vt:lpstr>Game Summary – Gameplay and UI</vt:lpstr>
      <vt:lpstr>Game Summary - Other</vt:lpstr>
      <vt:lpstr>Game Review</vt:lpstr>
      <vt:lpstr>PowerPoint Presentation</vt:lpstr>
      <vt:lpstr>Game Review - Improvements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Knick</dc:creator>
  <cp:lastModifiedBy>Corey Knick</cp:lastModifiedBy>
  <cp:revision>21</cp:revision>
  <dcterms:created xsi:type="dcterms:W3CDTF">2017-09-19T19:16:26Z</dcterms:created>
  <dcterms:modified xsi:type="dcterms:W3CDTF">2017-09-20T01:26:35Z</dcterms:modified>
</cp:coreProperties>
</file>