
<file path=[Content_Types].xml><?xml version="1.0" encoding="utf-8"?>
<Types xmlns="http://schemas.openxmlformats.org/package/2006/content-types">
  <Default Extension="png" ContentType="image/png"/>
  <Default Extension="jpg&amp;ehk=DhYUvexcXWs" ContentType="image/jpeg"/>
  <Default Extension="jpeg" ContentType="image/jpeg"/>
  <Default Extension="rels" ContentType="application/vnd.openxmlformats-package.relationships+xml"/>
  <Default Extension="xml" ContentType="application/xml"/>
  <Default Extension="png&amp;ehk=JEperAqgzO1DO81Ufi4SGw&amp;r=0&amp;pid=OfficeInsert" ContentType="image/png"/>
  <Default Extension="jpg&amp;ehk=hpw"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 id="265" r:id="rId10"/>
    <p:sldId id="266" r:id="rId11"/>
    <p:sldId id="264"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990"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Gutterman" userId="8190b788490d13e4" providerId="LiveId" clId="{56107F39-0162-44D0-BA02-8896BDA7CCD2}"/>
    <pc:docChg chg="undo redo custSel addSld delSld modSld sldOrd modMainMaster">
      <pc:chgData name="Michael Gutterman" userId="8190b788490d13e4" providerId="LiveId" clId="{56107F39-0162-44D0-BA02-8896BDA7CCD2}" dt="2017-09-18T22:34:04.840" v="34343" actId="20577"/>
      <pc:docMkLst>
        <pc:docMk/>
      </pc:docMkLst>
      <pc:sldChg chg="addSp delSp modSp setBg">
        <pc:chgData name="Michael Gutterman" userId="8190b788490d13e4" providerId="LiveId" clId="{56107F39-0162-44D0-BA02-8896BDA7CCD2}" dt="2017-09-17T18:47:50.276" v="33709" actId="14100"/>
        <pc:sldMkLst>
          <pc:docMk/>
          <pc:sldMk cId="1696406429" sldId="256"/>
        </pc:sldMkLst>
        <pc:spChg chg="del mod">
          <ac:chgData name="Michael Gutterman" userId="8190b788490d13e4" providerId="LiveId" clId="{56107F39-0162-44D0-BA02-8896BDA7CCD2}" dt="2017-09-10T11:36:06.948" v="966" actId="478"/>
          <ac:spMkLst>
            <pc:docMk/>
            <pc:sldMk cId="1696406429" sldId="256"/>
            <ac:spMk id="2" creationId="{25BA97E0-116B-4C21-A167-94F3913EA172}"/>
          </ac:spMkLst>
        </pc:spChg>
        <pc:spChg chg="mod">
          <ac:chgData name="Michael Gutterman" userId="8190b788490d13e4" providerId="LiveId" clId="{56107F39-0162-44D0-BA02-8896BDA7CCD2}" dt="2017-09-10T17:22:39.853" v="4426" actId="255"/>
          <ac:spMkLst>
            <pc:docMk/>
            <pc:sldMk cId="1696406429" sldId="256"/>
            <ac:spMk id="3" creationId="{E5C19698-24AB-4D23-9C2C-622D28A87AD0}"/>
          </ac:spMkLst>
        </pc:spChg>
        <pc:picChg chg="add del mod">
          <ac:chgData name="Michael Gutterman" userId="8190b788490d13e4" providerId="LiveId" clId="{56107F39-0162-44D0-BA02-8896BDA7CCD2}" dt="2017-09-10T11:35:13.466" v="955" actId="1076"/>
          <ac:picMkLst>
            <pc:docMk/>
            <pc:sldMk cId="1696406429" sldId="256"/>
            <ac:picMk id="4" creationId="{188025EC-A62A-4B52-AA03-1F8DE2928866}"/>
          </ac:picMkLst>
        </pc:picChg>
        <pc:picChg chg="add mod ord">
          <ac:chgData name="Michael Gutterman" userId="8190b788490d13e4" providerId="LiveId" clId="{56107F39-0162-44D0-BA02-8896BDA7CCD2}" dt="2017-09-10T11:36:09.318" v="967" actId="1076"/>
          <ac:picMkLst>
            <pc:docMk/>
            <pc:sldMk cId="1696406429" sldId="256"/>
            <ac:picMk id="5" creationId="{B4E9407C-D333-4E8D-8DB7-7338B84AAF20}"/>
          </ac:picMkLst>
        </pc:picChg>
      </pc:sldChg>
      <pc:sldChg chg="addSp modSp setBg">
        <pc:chgData name="Michael Gutterman" userId="8190b788490d13e4" providerId="LiveId" clId="{56107F39-0162-44D0-BA02-8896BDA7CCD2}" dt="2017-09-17T18:47:49.857" v="33707" actId="14100"/>
        <pc:sldMkLst>
          <pc:docMk/>
          <pc:sldMk cId="2542676952" sldId="257"/>
        </pc:sldMkLst>
        <pc:spChg chg="mod ord">
          <ac:chgData name="Michael Gutterman" userId="8190b788490d13e4" providerId="LiveId" clId="{56107F39-0162-44D0-BA02-8896BDA7CCD2}" dt="2017-09-10T18:02:40.509" v="4978" actId="20577"/>
          <ac:spMkLst>
            <pc:docMk/>
            <pc:sldMk cId="2542676952" sldId="257"/>
            <ac:spMk id="3" creationId="{5D27AFB1-AE4F-4621-8BA4-72797352D9CA}"/>
          </ac:spMkLst>
        </pc:spChg>
        <pc:spChg chg="add mod">
          <ac:chgData name="Michael Gutterman" userId="8190b788490d13e4" providerId="LiveId" clId="{56107F39-0162-44D0-BA02-8896BDA7CCD2}" dt="2017-09-10T17:44:59.851" v="4459" actId="1076"/>
          <ac:spMkLst>
            <pc:docMk/>
            <pc:sldMk cId="2542676952" sldId="257"/>
            <ac:spMk id="6" creationId="{E9C36DA8-24C0-47BD-B3A7-70C4C157F101}"/>
          </ac:spMkLst>
        </pc:spChg>
        <pc:spChg chg="add mod">
          <ac:chgData name="Michael Gutterman" userId="8190b788490d13e4" providerId="LiveId" clId="{56107F39-0162-44D0-BA02-8896BDA7CCD2}" dt="2017-09-10T17:44:06.728" v="4454" actId="1076"/>
          <ac:spMkLst>
            <pc:docMk/>
            <pc:sldMk cId="2542676952" sldId="257"/>
            <ac:spMk id="9" creationId="{C3767B70-0352-45E3-B470-F6CA91DF028B}"/>
          </ac:spMkLst>
        </pc:spChg>
        <pc:picChg chg="add mod">
          <ac:chgData name="Michael Gutterman" userId="8190b788490d13e4" providerId="LiveId" clId="{56107F39-0162-44D0-BA02-8896BDA7CCD2}" dt="2017-09-10T17:44:36.608" v="4458" actId="1076"/>
          <ac:picMkLst>
            <pc:docMk/>
            <pc:sldMk cId="2542676952" sldId="257"/>
            <ac:picMk id="5" creationId="{C8C90952-C0B2-4AD0-8093-750FF70B1398}"/>
          </ac:picMkLst>
        </pc:picChg>
        <pc:picChg chg="add mod">
          <ac:chgData name="Michael Gutterman" userId="8190b788490d13e4" providerId="LiveId" clId="{56107F39-0162-44D0-BA02-8896BDA7CCD2}" dt="2017-09-10T17:44:00.743" v="4452" actId="1076"/>
          <ac:picMkLst>
            <pc:docMk/>
            <pc:sldMk cId="2542676952" sldId="257"/>
            <ac:picMk id="8" creationId="{99034C9A-5D62-4806-84B4-D067BCFCF1CD}"/>
          </ac:picMkLst>
        </pc:picChg>
      </pc:sldChg>
      <pc:sldChg chg="modSp">
        <pc:chgData name="Michael Gutterman" userId="8190b788490d13e4" providerId="LiveId" clId="{56107F39-0162-44D0-BA02-8896BDA7CCD2}" dt="2017-09-10T17:46:49.890" v="4598" actId="20577"/>
        <pc:sldMkLst>
          <pc:docMk/>
          <pc:sldMk cId="2864562620" sldId="258"/>
        </pc:sldMkLst>
        <pc:spChg chg="mod">
          <ac:chgData name="Michael Gutterman" userId="8190b788490d13e4" providerId="LiveId" clId="{56107F39-0162-44D0-BA02-8896BDA7CCD2}" dt="2017-09-10T17:46:49.890" v="4598" actId="20577"/>
          <ac:spMkLst>
            <pc:docMk/>
            <pc:sldMk cId="2864562620" sldId="258"/>
            <ac:spMk id="2" creationId="{04F65925-4139-4E5A-82BE-C833D599E9DB}"/>
          </ac:spMkLst>
        </pc:spChg>
        <pc:spChg chg="mod">
          <ac:chgData name="Michael Gutterman" userId="8190b788490d13e4" providerId="LiveId" clId="{56107F39-0162-44D0-BA02-8896BDA7CCD2}" dt="2017-09-10T17:46:08.631" v="4566" actId="20577"/>
          <ac:spMkLst>
            <pc:docMk/>
            <pc:sldMk cId="2864562620" sldId="258"/>
            <ac:spMk id="7" creationId="{9215B868-74EF-4873-AA1A-30EF4246B6AC}"/>
          </ac:spMkLst>
        </pc:spChg>
      </pc:sldChg>
      <pc:sldChg chg="addSp delSp modSp add">
        <pc:chgData name="Michael Gutterman" userId="8190b788490d13e4" providerId="LiveId" clId="{56107F39-0162-44D0-BA02-8896BDA7CCD2}" dt="2017-09-17T22:16:38.077" v="33820" actId="20577"/>
        <pc:sldMkLst>
          <pc:docMk/>
          <pc:sldMk cId="2766064489" sldId="259"/>
        </pc:sldMkLst>
        <pc:spChg chg="del">
          <ac:chgData name="Michael Gutterman" userId="8190b788490d13e4" providerId="LiveId" clId="{56107F39-0162-44D0-BA02-8896BDA7CCD2}" dt="2017-09-10T11:24:30.569" v="1" actId="20577"/>
          <ac:spMkLst>
            <pc:docMk/>
            <pc:sldMk cId="2766064489" sldId="259"/>
            <ac:spMk id="2" creationId="{7950A312-7193-4079-B0EE-997EF9869CDC}"/>
          </ac:spMkLst>
        </pc:spChg>
        <pc:spChg chg="del">
          <ac:chgData name="Michael Gutterman" userId="8190b788490d13e4" providerId="LiveId" clId="{56107F39-0162-44D0-BA02-8896BDA7CCD2}" dt="2017-09-10T11:24:30.569" v="1" actId="20577"/>
          <ac:spMkLst>
            <pc:docMk/>
            <pc:sldMk cId="2766064489" sldId="259"/>
            <ac:spMk id="3" creationId="{37D1B5D9-2D96-47C3-9D54-BC91F49DF5C2}"/>
          </ac:spMkLst>
        </pc:spChg>
        <pc:spChg chg="del">
          <ac:chgData name="Michael Gutterman" userId="8190b788490d13e4" providerId="LiveId" clId="{56107F39-0162-44D0-BA02-8896BDA7CCD2}" dt="2017-09-10T11:24:30.569" v="1" actId="20577"/>
          <ac:spMkLst>
            <pc:docMk/>
            <pc:sldMk cId="2766064489" sldId="259"/>
            <ac:spMk id="4" creationId="{BD08FFDE-9D87-4A06-B6A3-3CE59B09E372}"/>
          </ac:spMkLst>
        </pc:spChg>
        <pc:spChg chg="del">
          <ac:chgData name="Michael Gutterman" userId="8190b788490d13e4" providerId="LiveId" clId="{56107F39-0162-44D0-BA02-8896BDA7CCD2}" dt="2017-09-10T11:24:30.569" v="1" actId="20577"/>
          <ac:spMkLst>
            <pc:docMk/>
            <pc:sldMk cId="2766064489" sldId="259"/>
            <ac:spMk id="5" creationId="{8F2081BC-565C-4A3D-A8D4-6CE0BB7F7416}"/>
          </ac:spMkLst>
        </pc:spChg>
        <pc:spChg chg="del">
          <ac:chgData name="Michael Gutterman" userId="8190b788490d13e4" providerId="LiveId" clId="{56107F39-0162-44D0-BA02-8896BDA7CCD2}" dt="2017-09-10T11:24:30.569" v="1" actId="20577"/>
          <ac:spMkLst>
            <pc:docMk/>
            <pc:sldMk cId="2766064489" sldId="259"/>
            <ac:spMk id="6" creationId="{E717E4DE-DBCB-47E8-AA99-CE4868BCF99E}"/>
          </ac:spMkLst>
        </pc:spChg>
        <pc:spChg chg="add mod">
          <ac:chgData name="Michael Gutterman" userId="8190b788490d13e4" providerId="LiveId" clId="{56107F39-0162-44D0-BA02-8896BDA7CCD2}" dt="2017-09-10T11:24:41.814" v="23" actId="20577"/>
          <ac:spMkLst>
            <pc:docMk/>
            <pc:sldMk cId="2766064489" sldId="259"/>
            <ac:spMk id="7" creationId="{84B600B1-C0DE-4280-BCCB-5FEF498E6BBD}"/>
          </ac:spMkLst>
        </pc:spChg>
        <pc:spChg chg="add mod">
          <ac:chgData name="Michael Gutterman" userId="8190b788490d13e4" providerId="LiveId" clId="{56107F39-0162-44D0-BA02-8896BDA7CCD2}" dt="2017-09-17T22:16:38.077" v="33820" actId="20577"/>
          <ac:spMkLst>
            <pc:docMk/>
            <pc:sldMk cId="2766064489" sldId="259"/>
            <ac:spMk id="8" creationId="{8F399777-81C2-4496-A408-FB7D2903AC25}"/>
          </ac:spMkLst>
        </pc:spChg>
      </pc:sldChg>
      <pc:sldChg chg="addSp delSp modSp add">
        <pc:chgData name="Michael Gutterman" userId="8190b788490d13e4" providerId="LiveId" clId="{56107F39-0162-44D0-BA02-8896BDA7CCD2}" dt="2017-09-17T22:32:18.526" v="34060" actId="20577"/>
        <pc:sldMkLst>
          <pc:docMk/>
          <pc:sldMk cId="3088946279" sldId="260"/>
        </pc:sldMkLst>
        <pc:spChg chg="mod">
          <ac:chgData name="Michael Gutterman" userId="8190b788490d13e4" providerId="LiveId" clId="{56107F39-0162-44D0-BA02-8896BDA7CCD2}" dt="2017-09-10T20:37:28.351" v="8449" actId="26606"/>
          <ac:spMkLst>
            <pc:docMk/>
            <pc:sldMk cId="3088946279" sldId="260"/>
            <ac:spMk id="2" creationId="{D0554E12-0C1A-44F7-9F79-6E423E8D4F65}"/>
          </ac:spMkLst>
        </pc:spChg>
        <pc:spChg chg="mod">
          <ac:chgData name="Michael Gutterman" userId="8190b788490d13e4" providerId="LiveId" clId="{56107F39-0162-44D0-BA02-8896BDA7CCD2}" dt="2017-09-17T22:32:18.526" v="34060" actId="20577"/>
          <ac:spMkLst>
            <pc:docMk/>
            <pc:sldMk cId="3088946279" sldId="260"/>
            <ac:spMk id="3" creationId="{195C9F49-F9EC-490F-A1CB-822DF2FB6F72}"/>
          </ac:spMkLst>
        </pc:spChg>
        <pc:spChg chg="add del">
          <ac:chgData name="Michael Gutterman" userId="8190b788490d13e4" providerId="LiveId" clId="{56107F39-0162-44D0-BA02-8896BDA7CCD2}" dt="2017-09-10T20:37:28.351" v="8449" actId="26606"/>
          <ac:spMkLst>
            <pc:docMk/>
            <pc:sldMk cId="3088946279" sldId="260"/>
            <ac:spMk id="10" creationId="{00000000-0000-0000-0000-000000000000}"/>
          </ac:spMkLst>
        </pc:spChg>
        <pc:spChg chg="add del">
          <ac:chgData name="Michael Gutterman" userId="8190b788490d13e4" providerId="LiveId" clId="{56107F39-0162-44D0-BA02-8896BDA7CCD2}" dt="2017-09-10T20:37:28.351" v="8449" actId="26606"/>
          <ac:spMkLst>
            <pc:docMk/>
            <pc:sldMk cId="3088946279" sldId="260"/>
            <ac:spMk id="12" creationId="{00000000-0000-0000-0000-000000000000}"/>
          </ac:spMkLst>
        </pc:spChg>
        <pc:picChg chg="add del mod ord">
          <ac:chgData name="Michael Gutterman" userId="8190b788490d13e4" providerId="LiveId" clId="{56107F39-0162-44D0-BA02-8896BDA7CCD2}" dt="2017-09-10T20:39:17.318" v="8574" actId="478"/>
          <ac:picMkLst>
            <pc:docMk/>
            <pc:sldMk cId="3088946279" sldId="260"/>
            <ac:picMk id="5" creationId="{B1CCF63A-5C23-4C97-90FF-1652977BAFC6}"/>
          </ac:picMkLst>
        </pc:picChg>
      </pc:sldChg>
      <pc:sldChg chg="modSp add">
        <pc:chgData name="Michael Gutterman" userId="8190b788490d13e4" providerId="LiveId" clId="{56107F39-0162-44D0-BA02-8896BDA7CCD2}" dt="2017-09-10T22:04:34.349" v="14255" actId="20577"/>
        <pc:sldMkLst>
          <pc:docMk/>
          <pc:sldMk cId="690968967" sldId="261"/>
        </pc:sldMkLst>
        <pc:spChg chg="mod">
          <ac:chgData name="Michael Gutterman" userId="8190b788490d13e4" providerId="LiveId" clId="{56107F39-0162-44D0-BA02-8896BDA7CCD2}" dt="2017-09-10T16:34:51.132" v="996" actId="20577"/>
          <ac:spMkLst>
            <pc:docMk/>
            <pc:sldMk cId="690968967" sldId="261"/>
            <ac:spMk id="2" creationId="{AD95ABAF-4662-4F92-BB4D-B5D18C98D74D}"/>
          </ac:spMkLst>
        </pc:spChg>
        <pc:spChg chg="mod">
          <ac:chgData name="Michael Gutterman" userId="8190b788490d13e4" providerId="LiveId" clId="{56107F39-0162-44D0-BA02-8896BDA7CCD2}" dt="2017-09-10T22:04:34.349" v="14255" actId="20577"/>
          <ac:spMkLst>
            <pc:docMk/>
            <pc:sldMk cId="690968967" sldId="261"/>
            <ac:spMk id="3" creationId="{B35FA32D-7547-4FA8-9955-308C60D5146F}"/>
          </ac:spMkLst>
        </pc:spChg>
      </pc:sldChg>
      <pc:sldChg chg="modSp add">
        <pc:chgData name="Michael Gutterman" userId="8190b788490d13e4" providerId="LiveId" clId="{56107F39-0162-44D0-BA02-8896BDA7CCD2}" dt="2017-09-18T19:31:13.945" v="34320" actId="20577"/>
        <pc:sldMkLst>
          <pc:docMk/>
          <pc:sldMk cId="867849246" sldId="262"/>
        </pc:sldMkLst>
        <pc:spChg chg="mod">
          <ac:chgData name="Michael Gutterman" userId="8190b788490d13e4" providerId="LiveId" clId="{56107F39-0162-44D0-BA02-8896BDA7CCD2}" dt="2017-09-10T18:03:31.875" v="4994" actId="20577"/>
          <ac:spMkLst>
            <pc:docMk/>
            <pc:sldMk cId="867849246" sldId="262"/>
            <ac:spMk id="2" creationId="{F721D378-8498-4135-B52D-70D3442798AB}"/>
          </ac:spMkLst>
        </pc:spChg>
        <pc:spChg chg="mod">
          <ac:chgData name="Michael Gutterman" userId="8190b788490d13e4" providerId="LiveId" clId="{56107F39-0162-44D0-BA02-8896BDA7CCD2}" dt="2017-09-18T19:31:13.945" v="34320" actId="20577"/>
          <ac:spMkLst>
            <pc:docMk/>
            <pc:sldMk cId="867849246" sldId="262"/>
            <ac:spMk id="3" creationId="{9669C374-62FC-4E85-AF83-7F05BDB8FC4B}"/>
          </ac:spMkLst>
        </pc:spChg>
      </pc:sldChg>
      <pc:sldChg chg="addSp delSp modSp add ord">
        <pc:chgData name="Michael Gutterman" userId="8190b788490d13e4" providerId="LiveId" clId="{56107F39-0162-44D0-BA02-8896BDA7CCD2}" dt="2017-09-17T22:40:55.597" v="34102" actId="20577"/>
        <pc:sldMkLst>
          <pc:docMk/>
          <pc:sldMk cId="3956559973" sldId="263"/>
        </pc:sldMkLst>
        <pc:spChg chg="mod">
          <ac:chgData name="Michael Gutterman" userId="8190b788490d13e4" providerId="LiveId" clId="{56107F39-0162-44D0-BA02-8896BDA7CCD2}" dt="2017-09-17T22:40:55.597" v="34102" actId="20577"/>
          <ac:spMkLst>
            <pc:docMk/>
            <pc:sldMk cId="3956559973" sldId="263"/>
            <ac:spMk id="2" creationId="{3F6C4657-0390-48F1-BFF6-8D7ABD0152DC}"/>
          </ac:spMkLst>
        </pc:spChg>
        <pc:spChg chg="del">
          <ac:chgData name="Michael Gutterman" userId="8190b788490d13e4" providerId="LiveId" clId="{56107F39-0162-44D0-BA02-8896BDA7CCD2}" dt="2017-09-10T18:13:14.829" v="5564" actId="27614"/>
          <ac:spMkLst>
            <pc:docMk/>
            <pc:sldMk cId="3956559973" sldId="263"/>
            <ac:spMk id="3" creationId="{AB2432C6-79F2-483F-AB07-0DE882EB984D}"/>
          </ac:spMkLst>
        </pc:spChg>
        <pc:spChg chg="add mod">
          <ac:chgData name="Michael Gutterman" userId="8190b788490d13e4" providerId="LiveId" clId="{56107F39-0162-44D0-BA02-8896BDA7CCD2}" dt="2017-09-10T18:13:14.829" v="5564" actId="27614"/>
          <ac:spMkLst>
            <pc:docMk/>
            <pc:sldMk cId="3956559973" sldId="263"/>
            <ac:spMk id="6" creationId="{89DA3A1E-490D-4E80-A37B-68E9D5794523}"/>
          </ac:spMkLst>
        </pc:spChg>
        <pc:picChg chg="add mod">
          <ac:chgData name="Michael Gutterman" userId="8190b788490d13e4" providerId="LiveId" clId="{56107F39-0162-44D0-BA02-8896BDA7CCD2}" dt="2017-09-10T18:13:17.717" v="5565" actId="27614"/>
          <ac:picMkLst>
            <pc:docMk/>
            <pc:sldMk cId="3956559973" sldId="263"/>
            <ac:picMk id="5" creationId="{A52E5761-C322-4FBC-8D07-19108DCF331C}"/>
          </ac:picMkLst>
        </pc:picChg>
      </pc:sldChg>
      <pc:sldChg chg="modSp add">
        <pc:chgData name="Michael Gutterman" userId="8190b788490d13e4" providerId="LiveId" clId="{56107F39-0162-44D0-BA02-8896BDA7CCD2}" dt="2017-09-17T15:23:01.334" v="26022" actId="20577"/>
        <pc:sldMkLst>
          <pc:docMk/>
          <pc:sldMk cId="3024329573" sldId="264"/>
        </pc:sldMkLst>
        <pc:spChg chg="mod">
          <ac:chgData name="Michael Gutterman" userId="8190b788490d13e4" providerId="LiveId" clId="{56107F39-0162-44D0-BA02-8896BDA7CCD2}" dt="2017-09-17T15:22:27.885" v="25966" actId="20577"/>
          <ac:spMkLst>
            <pc:docMk/>
            <pc:sldMk cId="3024329573" sldId="264"/>
            <ac:spMk id="2" creationId="{C47B2B37-23D7-4FDC-B7FB-262F09A5FDEF}"/>
          </ac:spMkLst>
        </pc:spChg>
        <pc:spChg chg="mod">
          <ac:chgData name="Michael Gutterman" userId="8190b788490d13e4" providerId="LiveId" clId="{56107F39-0162-44D0-BA02-8896BDA7CCD2}" dt="2017-09-17T15:23:01.334" v="26022" actId="20577"/>
          <ac:spMkLst>
            <pc:docMk/>
            <pc:sldMk cId="3024329573" sldId="264"/>
            <ac:spMk id="3" creationId="{619F6FD2-C598-48E0-9B14-4473701E2167}"/>
          </ac:spMkLst>
        </pc:spChg>
      </pc:sldChg>
      <pc:sldChg chg="modSp add">
        <pc:chgData name="Michael Gutterman" userId="8190b788490d13e4" providerId="LiveId" clId="{56107F39-0162-44D0-BA02-8896BDA7CCD2}" dt="2017-09-10T22:38:35.509" v="16663" actId="20577"/>
        <pc:sldMkLst>
          <pc:docMk/>
          <pc:sldMk cId="3928905406" sldId="265"/>
        </pc:sldMkLst>
        <pc:spChg chg="mod">
          <ac:chgData name="Michael Gutterman" userId="8190b788490d13e4" providerId="LiveId" clId="{56107F39-0162-44D0-BA02-8896BDA7CCD2}" dt="2017-09-10T21:47:56.852" v="12455" actId="20577"/>
          <ac:spMkLst>
            <pc:docMk/>
            <pc:sldMk cId="3928905406" sldId="265"/>
            <ac:spMk id="2" creationId="{C75AB6C7-0510-4E47-BF55-D0704FDD764C}"/>
          </ac:spMkLst>
        </pc:spChg>
        <pc:spChg chg="mod">
          <ac:chgData name="Michael Gutterman" userId="8190b788490d13e4" providerId="LiveId" clId="{56107F39-0162-44D0-BA02-8896BDA7CCD2}" dt="2017-09-10T22:38:35.509" v="16663" actId="20577"/>
          <ac:spMkLst>
            <pc:docMk/>
            <pc:sldMk cId="3928905406" sldId="265"/>
            <ac:spMk id="3" creationId="{1B94CA32-A4E2-4B35-BB33-8DB31493DEDB}"/>
          </ac:spMkLst>
        </pc:spChg>
      </pc:sldChg>
      <pc:sldChg chg="modSp add">
        <pc:chgData name="Michael Gutterman" userId="8190b788490d13e4" providerId="LiveId" clId="{56107F39-0162-44D0-BA02-8896BDA7CCD2}" dt="2017-09-16T20:48:36.494" v="24858" actId="20577"/>
        <pc:sldMkLst>
          <pc:docMk/>
          <pc:sldMk cId="23676348" sldId="266"/>
        </pc:sldMkLst>
        <pc:spChg chg="mod">
          <ac:chgData name="Michael Gutterman" userId="8190b788490d13e4" providerId="LiveId" clId="{56107F39-0162-44D0-BA02-8896BDA7CCD2}" dt="2017-09-10T21:48:05.227" v="12469" actId="20577"/>
          <ac:spMkLst>
            <pc:docMk/>
            <pc:sldMk cId="23676348" sldId="266"/>
            <ac:spMk id="2" creationId="{0AFF22E7-08E3-43A7-9565-9D50917F4BCC}"/>
          </ac:spMkLst>
        </pc:spChg>
        <pc:spChg chg="mod">
          <ac:chgData name="Michael Gutterman" userId="8190b788490d13e4" providerId="LiveId" clId="{56107F39-0162-44D0-BA02-8896BDA7CCD2}" dt="2017-09-16T20:48:36.494" v="24858" actId="20577"/>
          <ac:spMkLst>
            <pc:docMk/>
            <pc:sldMk cId="23676348" sldId="266"/>
            <ac:spMk id="3" creationId="{0005377E-90CF-4EE7-9C33-967F85731BB0}"/>
          </ac:spMkLst>
        </pc:spChg>
      </pc:sldChg>
      <pc:sldChg chg="addSp delSp modSp add">
        <pc:chgData name="Michael Gutterman" userId="8190b788490d13e4" providerId="LiveId" clId="{56107F39-0162-44D0-BA02-8896BDA7CCD2}" dt="2017-09-18T19:55:34.723" v="34327" actId="20577"/>
        <pc:sldMkLst>
          <pc:docMk/>
          <pc:sldMk cId="4202227281" sldId="267"/>
        </pc:sldMkLst>
        <pc:spChg chg="mod">
          <ac:chgData name="Michael Gutterman" userId="8190b788490d13e4" providerId="LiveId" clId="{56107F39-0162-44D0-BA02-8896BDA7CCD2}" dt="2017-09-17T15:23:16.190" v="26060" actId="20577"/>
          <ac:spMkLst>
            <pc:docMk/>
            <pc:sldMk cId="4202227281" sldId="267"/>
            <ac:spMk id="2" creationId="{DC4C58FD-52AF-4516-93D3-0EF7B73D4F84}"/>
          </ac:spMkLst>
        </pc:spChg>
        <pc:spChg chg="mod">
          <ac:chgData name="Michael Gutterman" userId="8190b788490d13e4" providerId="LiveId" clId="{56107F39-0162-44D0-BA02-8896BDA7CCD2}" dt="2017-09-18T19:55:34.723" v="34327" actId="20577"/>
          <ac:spMkLst>
            <pc:docMk/>
            <pc:sldMk cId="4202227281" sldId="267"/>
            <ac:spMk id="3" creationId="{1AA05804-10F1-40AC-92D4-98F1FB29B623}"/>
          </ac:spMkLst>
        </pc:spChg>
        <pc:graphicFrameChg chg="add del mod modGraphic">
          <ac:chgData name="Michael Gutterman" userId="8190b788490d13e4" providerId="LiveId" clId="{56107F39-0162-44D0-BA02-8896BDA7CCD2}" dt="2017-09-17T15:15:27.897" v="25388" actId="478"/>
          <ac:graphicFrameMkLst>
            <pc:docMk/>
            <pc:sldMk cId="4202227281" sldId="267"/>
            <ac:graphicFrameMk id="5" creationId="{9D745CEA-0BF9-415C-B188-62B519DB6057}"/>
          </ac:graphicFrameMkLst>
        </pc:graphicFrameChg>
      </pc:sldChg>
      <pc:sldChg chg="addSp modSp add">
        <pc:chgData name="Michael Gutterman" userId="8190b788490d13e4" providerId="LiveId" clId="{56107F39-0162-44D0-BA02-8896BDA7CCD2}" dt="2017-09-17T17:34:04.235" v="29199" actId="20577"/>
        <pc:sldMkLst>
          <pc:docMk/>
          <pc:sldMk cId="3995047953" sldId="268"/>
        </pc:sldMkLst>
        <pc:spChg chg="mod">
          <ac:chgData name="Michael Gutterman" userId="8190b788490d13e4" providerId="LiveId" clId="{56107F39-0162-44D0-BA02-8896BDA7CCD2}" dt="2017-09-10T22:39:28.506" v="16706" actId="20577"/>
          <ac:spMkLst>
            <pc:docMk/>
            <pc:sldMk cId="3995047953" sldId="268"/>
            <ac:spMk id="2" creationId="{D47BF1F2-4677-48E0-97C5-23732B69EC83}"/>
          </ac:spMkLst>
        </pc:spChg>
        <pc:spChg chg="mod">
          <ac:chgData name="Michael Gutterman" userId="8190b788490d13e4" providerId="LiveId" clId="{56107F39-0162-44D0-BA02-8896BDA7CCD2}" dt="2017-09-17T15:32:52.485" v="26729" actId="115"/>
          <ac:spMkLst>
            <pc:docMk/>
            <pc:sldMk cId="3995047953" sldId="268"/>
            <ac:spMk id="3" creationId="{8FF6D9A6-0362-408B-BFD0-E9F6A8A00A60}"/>
          </ac:spMkLst>
        </pc:spChg>
        <pc:spChg chg="add mod">
          <ac:chgData name="Michael Gutterman" userId="8190b788490d13e4" providerId="LiveId" clId="{56107F39-0162-44D0-BA02-8896BDA7CCD2}" dt="2017-09-10T22:39:49.524" v="16732" actId="20577"/>
          <ac:spMkLst>
            <pc:docMk/>
            <pc:sldMk cId="3995047953" sldId="268"/>
            <ac:spMk id="4" creationId="{2DE7E1AA-4916-4F3B-AFE7-DC9C36E6ED9C}"/>
          </ac:spMkLst>
        </pc:spChg>
        <pc:spChg chg="add mod">
          <ac:chgData name="Michael Gutterman" userId="8190b788490d13e4" providerId="LiveId" clId="{56107F39-0162-44D0-BA02-8896BDA7CCD2}" dt="2017-09-10T22:39:54.994" v="16744" actId="20577"/>
          <ac:spMkLst>
            <pc:docMk/>
            <pc:sldMk cId="3995047953" sldId="268"/>
            <ac:spMk id="5" creationId="{FAEA6A96-AD21-4B67-8A8E-59A2B9B1E16E}"/>
          </ac:spMkLst>
        </pc:spChg>
        <pc:spChg chg="add mod">
          <ac:chgData name="Michael Gutterman" userId="8190b788490d13e4" providerId="LiveId" clId="{56107F39-0162-44D0-BA02-8896BDA7CCD2}" dt="2017-09-17T17:34:04.235" v="29199" actId="20577"/>
          <ac:spMkLst>
            <pc:docMk/>
            <pc:sldMk cId="3995047953" sldId="268"/>
            <ac:spMk id="6" creationId="{C14F09B7-DFE0-495F-BA73-1C414BA72338}"/>
          </ac:spMkLst>
        </pc:spChg>
      </pc:sldChg>
      <pc:sldChg chg="modSp add">
        <pc:chgData name="Michael Gutterman" userId="8190b788490d13e4" providerId="LiveId" clId="{56107F39-0162-44D0-BA02-8896BDA7CCD2}" dt="2017-09-17T16:10:55.225" v="27763" actId="20577"/>
        <pc:sldMkLst>
          <pc:docMk/>
          <pc:sldMk cId="264127467" sldId="269"/>
        </pc:sldMkLst>
        <pc:spChg chg="mod">
          <ac:chgData name="Michael Gutterman" userId="8190b788490d13e4" providerId="LiveId" clId="{56107F39-0162-44D0-BA02-8896BDA7CCD2}" dt="2017-09-16T19:03:37.416" v="23900" actId="20577"/>
          <ac:spMkLst>
            <pc:docMk/>
            <pc:sldMk cId="264127467" sldId="269"/>
            <ac:spMk id="2" creationId="{E83B141D-A2B9-45B3-90F4-69A14F21451D}"/>
          </ac:spMkLst>
        </pc:spChg>
        <pc:spChg chg="mod">
          <ac:chgData name="Michael Gutterman" userId="8190b788490d13e4" providerId="LiveId" clId="{56107F39-0162-44D0-BA02-8896BDA7CCD2}" dt="2017-09-10T22:49:51.157" v="17849" actId="20577"/>
          <ac:spMkLst>
            <pc:docMk/>
            <pc:sldMk cId="264127467" sldId="269"/>
            <ac:spMk id="3" creationId="{5AE07D5D-01E4-4699-ADC2-ADA053242710}"/>
          </ac:spMkLst>
        </pc:spChg>
        <pc:spChg chg="mod">
          <ac:chgData name="Michael Gutterman" userId="8190b788490d13e4" providerId="LiveId" clId="{56107F39-0162-44D0-BA02-8896BDA7CCD2}" dt="2017-09-17T16:07:06.141" v="27663" actId="20577"/>
          <ac:spMkLst>
            <pc:docMk/>
            <pc:sldMk cId="264127467" sldId="269"/>
            <ac:spMk id="4" creationId="{F046E7F0-DD48-4830-9B46-B964950F02E6}"/>
          </ac:spMkLst>
        </pc:spChg>
        <pc:spChg chg="mod">
          <ac:chgData name="Michael Gutterman" userId="8190b788490d13e4" providerId="LiveId" clId="{56107F39-0162-44D0-BA02-8896BDA7CCD2}" dt="2017-09-10T22:50:20.824" v="17901" actId="20577"/>
          <ac:spMkLst>
            <pc:docMk/>
            <pc:sldMk cId="264127467" sldId="269"/>
            <ac:spMk id="5" creationId="{68C84AF3-AF7D-4EB9-98BF-5CEA91C68DBD}"/>
          </ac:spMkLst>
        </pc:spChg>
        <pc:spChg chg="mod">
          <ac:chgData name="Michael Gutterman" userId="8190b788490d13e4" providerId="LiveId" clId="{56107F39-0162-44D0-BA02-8896BDA7CCD2}" dt="2017-09-17T16:10:55.225" v="27763" actId="20577"/>
          <ac:spMkLst>
            <pc:docMk/>
            <pc:sldMk cId="264127467" sldId="269"/>
            <ac:spMk id="6" creationId="{DAF56E70-4631-4FF6-965C-A6ED3445BCB3}"/>
          </ac:spMkLst>
        </pc:spChg>
      </pc:sldChg>
      <pc:sldChg chg="addSp delSp modSp add del">
        <pc:chgData name="Michael Gutterman" userId="8190b788490d13e4" providerId="LiveId" clId="{56107F39-0162-44D0-BA02-8896BDA7CCD2}" dt="2017-09-17T17:05:12.196" v="28144" actId="20577"/>
        <pc:sldMkLst>
          <pc:docMk/>
          <pc:sldMk cId="4004947870" sldId="270"/>
        </pc:sldMkLst>
        <pc:spChg chg="add del">
          <ac:chgData name="Michael Gutterman" userId="8190b788490d13e4" providerId="LiveId" clId="{56107F39-0162-44D0-BA02-8896BDA7CCD2}" dt="2017-09-16T20:48:36.833" v="24860" actId="20577"/>
          <ac:spMkLst>
            <pc:docMk/>
            <pc:sldMk cId="4004947870" sldId="270"/>
            <ac:spMk id="2" creationId="{FEEDA1CA-7779-417A-B59A-38E62DFA6162}"/>
          </ac:spMkLst>
        </pc:spChg>
        <pc:spChg chg="add del">
          <ac:chgData name="Michael Gutterman" userId="8190b788490d13e4" providerId="LiveId" clId="{56107F39-0162-44D0-BA02-8896BDA7CCD2}" dt="2017-09-16T20:48:36.833" v="24860" actId="20577"/>
          <ac:spMkLst>
            <pc:docMk/>
            <pc:sldMk cId="4004947870" sldId="270"/>
            <ac:spMk id="3" creationId="{E7D7D545-DEA1-4EAA-A654-4D9F8390F37B}"/>
          </ac:spMkLst>
        </pc:spChg>
        <pc:spChg chg="add del mod">
          <ac:chgData name="Michael Gutterman" userId="8190b788490d13e4" providerId="LiveId" clId="{56107F39-0162-44D0-BA02-8896BDA7CCD2}" dt="2017-09-16T20:48:36.833" v="24860" actId="20577"/>
          <ac:spMkLst>
            <pc:docMk/>
            <pc:sldMk cId="4004947870" sldId="270"/>
            <ac:spMk id="4" creationId="{179AE07E-3C58-4FCD-96C4-A0A90E0858E2}"/>
          </ac:spMkLst>
        </pc:spChg>
        <pc:spChg chg="add del mod">
          <ac:chgData name="Michael Gutterman" userId="8190b788490d13e4" providerId="LiveId" clId="{56107F39-0162-44D0-BA02-8896BDA7CCD2}" dt="2017-09-16T20:48:36.833" v="24860" actId="20577"/>
          <ac:spMkLst>
            <pc:docMk/>
            <pc:sldMk cId="4004947870" sldId="270"/>
            <ac:spMk id="5" creationId="{12966471-B96D-41E2-9A69-938834BC746C}"/>
          </ac:spMkLst>
        </pc:spChg>
        <pc:spChg chg="add del mod">
          <ac:chgData name="Michael Gutterman" userId="8190b788490d13e4" providerId="LiveId" clId="{56107F39-0162-44D0-BA02-8896BDA7CCD2}" dt="2017-09-16T20:48:36.833" v="24860" actId="20577"/>
          <ac:spMkLst>
            <pc:docMk/>
            <pc:sldMk cId="4004947870" sldId="270"/>
            <ac:spMk id="6" creationId="{9FCD7F92-E619-4316-A842-4B70E3592C94}"/>
          </ac:spMkLst>
        </pc:spChg>
        <pc:spChg chg="add del mod">
          <ac:chgData name="Michael Gutterman" userId="8190b788490d13e4" providerId="LiveId" clId="{56107F39-0162-44D0-BA02-8896BDA7CCD2}" dt="2017-09-17T14:44:13.605" v="24993" actId="20577"/>
          <ac:spMkLst>
            <pc:docMk/>
            <pc:sldMk cId="4004947870" sldId="270"/>
            <ac:spMk id="7" creationId="{F054408E-04A9-4733-B996-49F184A59556}"/>
          </ac:spMkLst>
        </pc:spChg>
        <pc:spChg chg="add del mod">
          <ac:chgData name="Michael Gutterman" userId="8190b788490d13e4" providerId="LiveId" clId="{56107F39-0162-44D0-BA02-8896BDA7CCD2}" dt="2017-09-17T17:05:12.196" v="28144" actId="20577"/>
          <ac:spMkLst>
            <pc:docMk/>
            <pc:sldMk cId="4004947870" sldId="270"/>
            <ac:spMk id="8" creationId="{C96CB093-D1C9-4BA3-B21B-49706BAC71DC}"/>
          </ac:spMkLst>
        </pc:spChg>
      </pc:sldChg>
      <pc:sldChg chg="modSp add">
        <pc:chgData name="Michael Gutterman" userId="8190b788490d13e4" providerId="LiveId" clId="{56107F39-0162-44D0-BA02-8896BDA7CCD2}" dt="2017-09-17T17:29:18.659" v="28884" actId="20577"/>
        <pc:sldMkLst>
          <pc:docMk/>
          <pc:sldMk cId="1581181537" sldId="271"/>
        </pc:sldMkLst>
        <pc:spChg chg="mod">
          <ac:chgData name="Michael Gutterman" userId="8190b788490d13e4" providerId="LiveId" clId="{56107F39-0162-44D0-BA02-8896BDA7CCD2}" dt="2017-09-17T17:29:18.659" v="28884" actId="20577"/>
          <ac:spMkLst>
            <pc:docMk/>
            <pc:sldMk cId="1581181537" sldId="271"/>
            <ac:spMk id="2" creationId="{9C6275C1-923A-4C79-8DDD-7E820C75145D}"/>
          </ac:spMkLst>
        </pc:spChg>
        <pc:spChg chg="mod">
          <ac:chgData name="Michael Gutterman" userId="8190b788490d13e4" providerId="LiveId" clId="{56107F39-0162-44D0-BA02-8896BDA7CCD2}" dt="2017-09-17T17:29:12.842" v="28881" actId="20577"/>
          <ac:spMkLst>
            <pc:docMk/>
            <pc:sldMk cId="1581181537" sldId="271"/>
            <ac:spMk id="3" creationId="{13C5696D-76D3-46B4-8B0B-80D1E9AABDA4}"/>
          </ac:spMkLst>
        </pc:spChg>
      </pc:sldChg>
      <pc:sldChg chg="add del ord">
        <pc:chgData name="Michael Gutterman" userId="8190b788490d13e4" providerId="LiveId" clId="{56107F39-0162-44D0-BA02-8896BDA7CCD2}" dt="2017-09-16T20:50:24.544" v="24869" actId="2696"/>
        <pc:sldMkLst>
          <pc:docMk/>
          <pc:sldMk cId="3747896256" sldId="271"/>
        </pc:sldMkLst>
      </pc:sldChg>
      <pc:sldChg chg="addSp delSp modSp add">
        <pc:chgData name="Michael Gutterman" userId="8190b788490d13e4" providerId="LiveId" clId="{56107F39-0162-44D0-BA02-8896BDA7CCD2}" dt="2017-09-17T18:01:04.562" v="30973" actId="20577"/>
        <pc:sldMkLst>
          <pc:docMk/>
          <pc:sldMk cId="3349369215" sldId="272"/>
        </pc:sldMkLst>
        <pc:spChg chg="mod">
          <ac:chgData name="Michael Gutterman" userId="8190b788490d13e4" providerId="LiveId" clId="{56107F39-0162-44D0-BA02-8896BDA7CCD2}" dt="2017-09-17T17:57:36.272" v="30763" actId="20577"/>
          <ac:spMkLst>
            <pc:docMk/>
            <pc:sldMk cId="3349369215" sldId="272"/>
            <ac:spMk id="2" creationId="{B72D2F62-80D8-4446-8F11-0112472B0BD1}"/>
          </ac:spMkLst>
        </pc:spChg>
        <pc:spChg chg="del">
          <ac:chgData name="Michael Gutterman" userId="8190b788490d13e4" providerId="LiveId" clId="{56107F39-0162-44D0-BA02-8896BDA7CCD2}" dt="2017-09-17T17:36:35.140" v="29200" actId="20577"/>
          <ac:spMkLst>
            <pc:docMk/>
            <pc:sldMk cId="3349369215" sldId="272"/>
            <ac:spMk id="3" creationId="{6EA0CD36-4CC0-4B34-A637-C40A162FE104}"/>
          </ac:spMkLst>
        </pc:spChg>
        <pc:spChg chg="add mod">
          <ac:chgData name="Michael Gutterman" userId="8190b788490d13e4" providerId="LiveId" clId="{56107F39-0162-44D0-BA02-8896BDA7CCD2}" dt="2017-09-17T17:36:44.459" v="29225" actId="20577"/>
          <ac:spMkLst>
            <pc:docMk/>
            <pc:sldMk cId="3349369215" sldId="272"/>
            <ac:spMk id="4" creationId="{C50CFB43-552D-43E5-A1F0-F5508BBB02F3}"/>
          </ac:spMkLst>
        </pc:spChg>
        <pc:spChg chg="add mod">
          <ac:chgData name="Michael Gutterman" userId="8190b788490d13e4" providerId="LiveId" clId="{56107F39-0162-44D0-BA02-8896BDA7CCD2}" dt="2017-09-17T17:59:15.132" v="30900" actId="20577"/>
          <ac:spMkLst>
            <pc:docMk/>
            <pc:sldMk cId="3349369215" sldId="272"/>
            <ac:spMk id="5" creationId="{F1FB5811-2A46-45B5-A60D-7817C73C41C7}"/>
          </ac:spMkLst>
        </pc:spChg>
        <pc:spChg chg="add mod">
          <ac:chgData name="Michael Gutterman" userId="8190b788490d13e4" providerId="LiveId" clId="{56107F39-0162-44D0-BA02-8896BDA7CCD2}" dt="2017-09-17T17:36:48.514" v="29235" actId="20577"/>
          <ac:spMkLst>
            <pc:docMk/>
            <pc:sldMk cId="3349369215" sldId="272"/>
            <ac:spMk id="6" creationId="{9A0647AF-F5D4-4E9E-A2D1-EC3ACAEE014F}"/>
          </ac:spMkLst>
        </pc:spChg>
        <pc:spChg chg="add mod">
          <ac:chgData name="Michael Gutterman" userId="8190b788490d13e4" providerId="LiveId" clId="{56107F39-0162-44D0-BA02-8896BDA7CCD2}" dt="2017-09-17T18:01:04.562" v="30973" actId="20577"/>
          <ac:spMkLst>
            <pc:docMk/>
            <pc:sldMk cId="3349369215" sldId="272"/>
            <ac:spMk id="7" creationId="{59E84DD8-EA2A-46CA-83F9-FE9D396F50C2}"/>
          </ac:spMkLst>
        </pc:spChg>
      </pc:sldChg>
      <pc:sldChg chg="addSp delSp modSp add">
        <pc:chgData name="Michael Gutterman" userId="8190b788490d13e4" providerId="LiveId" clId="{56107F39-0162-44D0-BA02-8896BDA7CCD2}" dt="2017-09-17T18:16:22.162" v="32156" actId="20577"/>
        <pc:sldMkLst>
          <pc:docMk/>
          <pc:sldMk cId="1449109349" sldId="273"/>
        </pc:sldMkLst>
        <pc:spChg chg="del">
          <ac:chgData name="Michael Gutterman" userId="8190b788490d13e4" providerId="LiveId" clId="{56107F39-0162-44D0-BA02-8896BDA7CCD2}" dt="2017-09-17T18:01:14.891" v="30975" actId="20577"/>
          <ac:spMkLst>
            <pc:docMk/>
            <pc:sldMk cId="1449109349" sldId="273"/>
            <ac:spMk id="2" creationId="{3781635A-A693-44E4-89A5-31CE55DFBAB3}"/>
          </ac:spMkLst>
        </pc:spChg>
        <pc:spChg chg="del">
          <ac:chgData name="Michael Gutterman" userId="8190b788490d13e4" providerId="LiveId" clId="{56107F39-0162-44D0-BA02-8896BDA7CCD2}" dt="2017-09-17T18:01:14.891" v="30975" actId="20577"/>
          <ac:spMkLst>
            <pc:docMk/>
            <pc:sldMk cId="1449109349" sldId="273"/>
            <ac:spMk id="3" creationId="{106A5A6C-814E-4E36-95DC-BBB98D8158CE}"/>
          </ac:spMkLst>
        </pc:spChg>
        <pc:spChg chg="del">
          <ac:chgData name="Michael Gutterman" userId="8190b788490d13e4" providerId="LiveId" clId="{56107F39-0162-44D0-BA02-8896BDA7CCD2}" dt="2017-09-17T18:01:14.891" v="30975" actId="20577"/>
          <ac:spMkLst>
            <pc:docMk/>
            <pc:sldMk cId="1449109349" sldId="273"/>
            <ac:spMk id="4" creationId="{43BDDB32-843E-4778-A9CF-B6CAEEEF5A54}"/>
          </ac:spMkLst>
        </pc:spChg>
        <pc:spChg chg="del">
          <ac:chgData name="Michael Gutterman" userId="8190b788490d13e4" providerId="LiveId" clId="{56107F39-0162-44D0-BA02-8896BDA7CCD2}" dt="2017-09-17T18:01:14.891" v="30975" actId="20577"/>
          <ac:spMkLst>
            <pc:docMk/>
            <pc:sldMk cId="1449109349" sldId="273"/>
            <ac:spMk id="5" creationId="{A8C6FE55-35AA-4D84-9956-5BB01E149689}"/>
          </ac:spMkLst>
        </pc:spChg>
        <pc:spChg chg="del">
          <ac:chgData name="Michael Gutterman" userId="8190b788490d13e4" providerId="LiveId" clId="{56107F39-0162-44D0-BA02-8896BDA7CCD2}" dt="2017-09-17T18:01:14.891" v="30975" actId="20577"/>
          <ac:spMkLst>
            <pc:docMk/>
            <pc:sldMk cId="1449109349" sldId="273"/>
            <ac:spMk id="6" creationId="{F3C86211-75D4-46E6-8934-28BFF4F918A8}"/>
          </ac:spMkLst>
        </pc:spChg>
        <pc:spChg chg="add mod">
          <ac:chgData name="Michael Gutterman" userId="8190b788490d13e4" providerId="LiveId" clId="{56107F39-0162-44D0-BA02-8896BDA7CCD2}" dt="2017-09-17T18:01:53.194" v="31055" actId="20577"/>
          <ac:spMkLst>
            <pc:docMk/>
            <pc:sldMk cId="1449109349" sldId="273"/>
            <ac:spMk id="7" creationId="{012BC39D-5715-4CDD-8A06-82D0CAC1A68C}"/>
          </ac:spMkLst>
        </pc:spChg>
        <pc:spChg chg="add mod">
          <ac:chgData name="Michael Gutterman" userId="8190b788490d13e4" providerId="LiveId" clId="{56107F39-0162-44D0-BA02-8896BDA7CCD2}" dt="2017-09-17T18:16:22.162" v="32156" actId="20577"/>
          <ac:spMkLst>
            <pc:docMk/>
            <pc:sldMk cId="1449109349" sldId="273"/>
            <ac:spMk id="8" creationId="{083509C8-CCA5-42BE-90CB-B6A4FC581443}"/>
          </ac:spMkLst>
        </pc:spChg>
      </pc:sldChg>
      <pc:sldChg chg="modSp add">
        <pc:chgData name="Michael Gutterman" userId="8190b788490d13e4" providerId="LiveId" clId="{56107F39-0162-44D0-BA02-8896BDA7CCD2}" dt="2017-09-18T22:34:04.840" v="34343" actId="20577"/>
        <pc:sldMkLst>
          <pc:docMk/>
          <pc:sldMk cId="3623484086" sldId="274"/>
        </pc:sldMkLst>
        <pc:spChg chg="mod">
          <ac:chgData name="Michael Gutterman" userId="8190b788490d13e4" providerId="LiveId" clId="{56107F39-0162-44D0-BA02-8896BDA7CCD2}" dt="2017-09-17T18:17:30.001" v="32248" actId="20577"/>
          <ac:spMkLst>
            <pc:docMk/>
            <pc:sldMk cId="3623484086" sldId="274"/>
            <ac:spMk id="2" creationId="{0D67D97A-96CE-4201-8876-C96FF0623938}"/>
          </ac:spMkLst>
        </pc:spChg>
        <pc:spChg chg="mod">
          <ac:chgData name="Michael Gutterman" userId="8190b788490d13e4" providerId="LiveId" clId="{56107F39-0162-44D0-BA02-8896BDA7CCD2}" dt="2017-09-18T22:34:04.840" v="34343" actId="20577"/>
          <ac:spMkLst>
            <pc:docMk/>
            <pc:sldMk cId="3623484086" sldId="274"/>
            <ac:spMk id="3" creationId="{0D79FA84-3A63-424E-82A6-76253899B83F}"/>
          </ac:spMkLst>
        </pc:spChg>
      </pc:sldChg>
      <pc:sldChg chg="addSp delSp modSp add mod setBg setClrOvrMap">
        <pc:chgData name="Michael Gutterman" userId="8190b788490d13e4" providerId="LiveId" clId="{56107F39-0162-44D0-BA02-8896BDA7CCD2}" dt="2017-09-17T18:49:03.284" v="33717" actId="14100"/>
        <pc:sldMkLst>
          <pc:docMk/>
          <pc:sldMk cId="2378299810" sldId="275"/>
        </pc:sldMkLst>
        <pc:spChg chg="del">
          <ac:chgData name="Michael Gutterman" userId="8190b788490d13e4" providerId="LiveId" clId="{56107F39-0162-44D0-BA02-8896BDA7CCD2}" dt="2017-09-17T18:31:26.887" v="33637" actId="14100"/>
          <ac:spMkLst>
            <pc:docMk/>
            <pc:sldMk cId="2378299810" sldId="275"/>
            <ac:spMk id="2" creationId="{6C91597E-6261-462D-9B3A-73DD2795406D}"/>
          </ac:spMkLst>
        </pc:spChg>
        <pc:spChg chg="del">
          <ac:chgData name="Michael Gutterman" userId="8190b788490d13e4" providerId="LiveId" clId="{56107F39-0162-44D0-BA02-8896BDA7CCD2}" dt="2017-09-17T18:31:26.887" v="33637" actId="14100"/>
          <ac:spMkLst>
            <pc:docMk/>
            <pc:sldMk cId="2378299810" sldId="275"/>
            <ac:spMk id="3" creationId="{F10CAF9D-3027-43A4-9BD8-DDE63E4D8BD3}"/>
          </ac:spMkLst>
        </pc:spChg>
        <pc:spChg chg="add mod">
          <ac:chgData name="Michael Gutterman" userId="8190b788490d13e4" providerId="LiveId" clId="{56107F39-0162-44D0-BA02-8896BDA7CCD2}" dt="2017-09-17T18:48:41.309" v="33716" actId="26606"/>
          <ac:spMkLst>
            <pc:docMk/>
            <pc:sldMk cId="2378299810" sldId="275"/>
            <ac:spMk id="4" creationId="{622D057B-EBA4-481B-B6A6-D1AAC299E7BC}"/>
          </ac:spMkLst>
        </pc:spChg>
        <pc:spChg chg="add mod">
          <ac:chgData name="Michael Gutterman" userId="8190b788490d13e4" providerId="LiveId" clId="{56107F39-0162-44D0-BA02-8896BDA7CCD2}" dt="2017-09-17T18:48:41.309" v="33716" actId="26606"/>
          <ac:spMkLst>
            <pc:docMk/>
            <pc:sldMk cId="2378299810" sldId="275"/>
            <ac:spMk id="5" creationId="{B7FEE420-ABC0-40A4-81FA-7FA5FEB6C792}"/>
          </ac:spMkLst>
        </pc:spChg>
        <pc:spChg chg="add del mod">
          <ac:chgData name="Michael Gutterman" userId="8190b788490d13e4" providerId="LiveId" clId="{56107F39-0162-44D0-BA02-8896BDA7CCD2}" dt="2017-09-17T18:46:24.385" v="33698" actId="14100"/>
          <ac:spMkLst>
            <pc:docMk/>
            <pc:sldMk cId="2378299810" sldId="275"/>
            <ac:spMk id="8" creationId="{254DBEDB-7E74-4379-9ED9-273627A81696}"/>
          </ac:spMkLst>
        </pc:spChg>
        <pc:spChg chg="add mod">
          <ac:chgData name="Michael Gutterman" userId="8190b788490d13e4" providerId="LiveId" clId="{56107F39-0162-44D0-BA02-8896BDA7CCD2}" dt="2017-09-17T18:48:41.309" v="33716" actId="26606"/>
          <ac:spMkLst>
            <pc:docMk/>
            <pc:sldMk cId="2378299810" sldId="275"/>
            <ac:spMk id="11" creationId="{A830487C-B871-4BBA-B107-27227B7BF804}"/>
          </ac:spMkLst>
        </pc:spChg>
        <pc:spChg chg="add del">
          <ac:chgData name="Michael Gutterman" userId="8190b788490d13e4" providerId="LiveId" clId="{56107F39-0162-44D0-BA02-8896BDA7CCD2}" dt="2017-09-17T18:46:23.192" v="33696" actId="26606"/>
          <ac:spMkLst>
            <pc:docMk/>
            <pc:sldMk cId="2378299810" sldId="275"/>
            <ac:spMk id="13" creationId="{00000000-0000-0000-0000-000000000000}"/>
          </ac:spMkLst>
        </pc:spChg>
        <pc:spChg chg="add">
          <ac:chgData name="Michael Gutterman" userId="8190b788490d13e4" providerId="LiveId" clId="{56107F39-0162-44D0-BA02-8896BDA7CCD2}" dt="2017-09-17T18:48:41.309" v="33716" actId="26606"/>
          <ac:spMkLst>
            <pc:docMk/>
            <pc:sldMk cId="2378299810" sldId="275"/>
            <ac:spMk id="16" creationId="{00000000-0000-0000-0000-000000000000}"/>
          </ac:spMkLst>
        </pc:spChg>
        <pc:picChg chg="add del mod ord">
          <ac:chgData name="Michael Gutterman" userId="8190b788490d13e4" providerId="LiveId" clId="{56107F39-0162-44D0-BA02-8896BDA7CCD2}" dt="2017-09-17T18:46:24.385" v="33698" actId="14100"/>
          <ac:picMkLst>
            <pc:docMk/>
            <pc:sldMk cId="2378299810" sldId="275"/>
            <ac:picMk id="7" creationId="{FB22C7ED-32BE-4ABF-99DA-A390C56F48C4}"/>
          </ac:picMkLst>
        </pc:picChg>
        <pc:picChg chg="add mod ord">
          <ac:chgData name="Michael Gutterman" userId="8190b788490d13e4" providerId="LiveId" clId="{56107F39-0162-44D0-BA02-8896BDA7CCD2}" dt="2017-09-17T18:49:03.284" v="33717" actId="14100"/>
          <ac:picMkLst>
            <pc:docMk/>
            <pc:sldMk cId="2378299810" sldId="275"/>
            <ac:picMk id="10" creationId="{DFD756C2-AC38-4392-9D8D-518DC13EA018}"/>
          </ac:picMkLst>
        </pc:picChg>
      </pc:sldChg>
      <pc:sldMasterChg chg="setBg modSldLayout">
        <pc:chgData name="Michael Gutterman" userId="8190b788490d13e4" providerId="LiveId" clId="{56107F39-0162-44D0-BA02-8896BDA7CCD2}" dt="2017-09-17T18:47:50.765" v="33710" actId="14100"/>
        <pc:sldMasterMkLst>
          <pc:docMk/>
          <pc:sldMasterMk cId="3048603289" sldId="2147483648"/>
        </pc:sldMasterMkLst>
        <pc:sldLayoutChg chg="setBg">
          <pc:chgData name="Michael Gutterman" userId="8190b788490d13e4" providerId="LiveId" clId="{56107F39-0162-44D0-BA02-8896BDA7CCD2}" dt="2017-09-17T18:47:50.765" v="33710" actId="14100"/>
          <pc:sldLayoutMkLst>
            <pc:docMk/>
            <pc:sldMasterMk cId="3048603289" sldId="2147483648"/>
            <pc:sldLayoutMk cId="2851513287" sldId="2147483649"/>
          </pc:sldLayoutMkLst>
        </pc:sldLayoutChg>
        <pc:sldLayoutChg chg="setBg">
          <pc:chgData name="Michael Gutterman" userId="8190b788490d13e4" providerId="LiveId" clId="{56107F39-0162-44D0-BA02-8896BDA7CCD2}" dt="2017-09-17T18:47:50.765" v="33710" actId="14100"/>
          <pc:sldLayoutMkLst>
            <pc:docMk/>
            <pc:sldMasterMk cId="3048603289" sldId="2147483648"/>
            <pc:sldLayoutMk cId="398104686" sldId="2147483650"/>
          </pc:sldLayoutMkLst>
        </pc:sldLayoutChg>
        <pc:sldLayoutChg chg="setBg">
          <pc:chgData name="Michael Gutterman" userId="8190b788490d13e4" providerId="LiveId" clId="{56107F39-0162-44D0-BA02-8896BDA7CCD2}" dt="2017-09-17T18:47:50.765" v="33710" actId="14100"/>
          <pc:sldLayoutMkLst>
            <pc:docMk/>
            <pc:sldMasterMk cId="3048603289" sldId="2147483648"/>
            <pc:sldLayoutMk cId="1448848737" sldId="2147483651"/>
          </pc:sldLayoutMkLst>
        </pc:sldLayoutChg>
        <pc:sldLayoutChg chg="setBg">
          <pc:chgData name="Michael Gutterman" userId="8190b788490d13e4" providerId="LiveId" clId="{56107F39-0162-44D0-BA02-8896BDA7CCD2}" dt="2017-09-17T18:47:50.765" v="33710" actId="14100"/>
          <pc:sldLayoutMkLst>
            <pc:docMk/>
            <pc:sldMasterMk cId="3048603289" sldId="2147483648"/>
            <pc:sldLayoutMk cId="1592488524" sldId="2147483652"/>
          </pc:sldLayoutMkLst>
        </pc:sldLayoutChg>
        <pc:sldLayoutChg chg="setBg">
          <pc:chgData name="Michael Gutterman" userId="8190b788490d13e4" providerId="LiveId" clId="{56107F39-0162-44D0-BA02-8896BDA7CCD2}" dt="2017-09-17T18:47:50.765" v="33710" actId="14100"/>
          <pc:sldLayoutMkLst>
            <pc:docMk/>
            <pc:sldMasterMk cId="3048603289" sldId="2147483648"/>
            <pc:sldLayoutMk cId="3419427601" sldId="2147483653"/>
          </pc:sldLayoutMkLst>
        </pc:sldLayoutChg>
        <pc:sldLayoutChg chg="setBg">
          <pc:chgData name="Michael Gutterman" userId="8190b788490d13e4" providerId="LiveId" clId="{56107F39-0162-44D0-BA02-8896BDA7CCD2}" dt="2017-09-17T18:47:50.765" v="33710" actId="14100"/>
          <pc:sldLayoutMkLst>
            <pc:docMk/>
            <pc:sldMasterMk cId="3048603289" sldId="2147483648"/>
            <pc:sldLayoutMk cId="284903218" sldId="2147483654"/>
          </pc:sldLayoutMkLst>
        </pc:sldLayoutChg>
        <pc:sldLayoutChg chg="setBg">
          <pc:chgData name="Michael Gutterman" userId="8190b788490d13e4" providerId="LiveId" clId="{56107F39-0162-44D0-BA02-8896BDA7CCD2}" dt="2017-09-17T18:47:50.765" v="33710" actId="14100"/>
          <pc:sldLayoutMkLst>
            <pc:docMk/>
            <pc:sldMasterMk cId="3048603289" sldId="2147483648"/>
            <pc:sldLayoutMk cId="3237130970" sldId="2147483655"/>
          </pc:sldLayoutMkLst>
        </pc:sldLayoutChg>
        <pc:sldLayoutChg chg="setBg">
          <pc:chgData name="Michael Gutterman" userId="8190b788490d13e4" providerId="LiveId" clId="{56107F39-0162-44D0-BA02-8896BDA7CCD2}" dt="2017-09-17T18:47:50.765" v="33710" actId="14100"/>
          <pc:sldLayoutMkLst>
            <pc:docMk/>
            <pc:sldMasterMk cId="3048603289" sldId="2147483648"/>
            <pc:sldLayoutMk cId="3328683380" sldId="2147483656"/>
          </pc:sldLayoutMkLst>
        </pc:sldLayoutChg>
        <pc:sldLayoutChg chg="setBg">
          <pc:chgData name="Michael Gutterman" userId="8190b788490d13e4" providerId="LiveId" clId="{56107F39-0162-44D0-BA02-8896BDA7CCD2}" dt="2017-09-17T18:47:50.765" v="33710" actId="14100"/>
          <pc:sldLayoutMkLst>
            <pc:docMk/>
            <pc:sldMasterMk cId="3048603289" sldId="2147483648"/>
            <pc:sldLayoutMk cId="3968498656" sldId="2147483657"/>
          </pc:sldLayoutMkLst>
        </pc:sldLayoutChg>
        <pc:sldLayoutChg chg="setBg">
          <pc:chgData name="Michael Gutterman" userId="8190b788490d13e4" providerId="LiveId" clId="{56107F39-0162-44D0-BA02-8896BDA7CCD2}" dt="2017-09-17T18:47:50.765" v="33710" actId="14100"/>
          <pc:sldLayoutMkLst>
            <pc:docMk/>
            <pc:sldMasterMk cId="3048603289" sldId="2147483648"/>
            <pc:sldLayoutMk cId="1539557688" sldId="2147483658"/>
          </pc:sldLayoutMkLst>
        </pc:sldLayoutChg>
        <pc:sldLayoutChg chg="setBg">
          <pc:chgData name="Michael Gutterman" userId="8190b788490d13e4" providerId="LiveId" clId="{56107F39-0162-44D0-BA02-8896BDA7CCD2}" dt="2017-09-17T18:47:50.765" v="33710" actId="14100"/>
          <pc:sldLayoutMkLst>
            <pc:docMk/>
            <pc:sldMasterMk cId="3048603289" sldId="2147483648"/>
            <pc:sldLayoutMk cId="455701152"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EE01-6D71-423F-A689-1D134301C3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6D1603-C91E-4A3F-A1E3-FFDC75ACCF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0F9FA4-6EA3-494C-A8FF-F86B095E6E55}"/>
              </a:ext>
            </a:extLst>
          </p:cNvPr>
          <p:cNvSpPr>
            <a:spLocks noGrp="1"/>
          </p:cNvSpPr>
          <p:nvPr>
            <p:ph type="dt" sz="half" idx="10"/>
          </p:nvPr>
        </p:nvSpPr>
        <p:spPr/>
        <p:txBody>
          <a:bodyPr/>
          <a:lstStyle/>
          <a:p>
            <a:fld id="{8AB37A43-D105-4D07-9807-7B3F10E6AB1D}" type="datetimeFigureOut">
              <a:rPr lang="en-US" smtClean="0"/>
              <a:t>9/18/2017</a:t>
            </a:fld>
            <a:endParaRPr lang="en-US"/>
          </a:p>
        </p:txBody>
      </p:sp>
      <p:sp>
        <p:nvSpPr>
          <p:cNvPr id="5" name="Footer Placeholder 4">
            <a:extLst>
              <a:ext uri="{FF2B5EF4-FFF2-40B4-BE49-F238E27FC236}">
                <a16:creationId xmlns:a16="http://schemas.microsoft.com/office/drawing/2014/main" id="{A6A01A80-0739-4055-BEEB-266F66AE5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1CB22-76FB-46F0-8E2C-D04CEE1BD31F}"/>
              </a:ext>
            </a:extLst>
          </p:cNvPr>
          <p:cNvSpPr>
            <a:spLocks noGrp="1"/>
          </p:cNvSpPr>
          <p:nvPr>
            <p:ph type="sldNum" sz="quarter" idx="12"/>
          </p:nvPr>
        </p:nvSpPr>
        <p:spPr/>
        <p:txBody>
          <a:bodyPr/>
          <a:lstStyle/>
          <a:p>
            <a:fld id="{4B49CA19-E3E9-4A44-913B-5F2638A5497E}" type="slidenum">
              <a:rPr lang="en-US" smtClean="0"/>
              <a:t>‹#›</a:t>
            </a:fld>
            <a:endParaRPr lang="en-US"/>
          </a:p>
        </p:txBody>
      </p:sp>
    </p:spTree>
    <p:extLst>
      <p:ext uri="{BB962C8B-B14F-4D97-AF65-F5344CB8AC3E}">
        <p14:creationId xmlns:p14="http://schemas.microsoft.com/office/powerpoint/2010/main" val="2851513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FE35-1BCE-4E42-BDDC-F9FF98A0DD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4814E2-8FEE-48AF-9B08-8F87FF44F9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3E93E-F546-4207-9A1E-AA66353C8FCF}"/>
              </a:ext>
            </a:extLst>
          </p:cNvPr>
          <p:cNvSpPr>
            <a:spLocks noGrp="1"/>
          </p:cNvSpPr>
          <p:nvPr>
            <p:ph type="dt" sz="half" idx="10"/>
          </p:nvPr>
        </p:nvSpPr>
        <p:spPr/>
        <p:txBody>
          <a:bodyPr/>
          <a:lstStyle/>
          <a:p>
            <a:fld id="{8AB37A43-D105-4D07-9807-7B3F10E6AB1D}" type="datetimeFigureOut">
              <a:rPr lang="en-US" smtClean="0"/>
              <a:t>9/18/2017</a:t>
            </a:fld>
            <a:endParaRPr lang="en-US"/>
          </a:p>
        </p:txBody>
      </p:sp>
      <p:sp>
        <p:nvSpPr>
          <p:cNvPr id="5" name="Footer Placeholder 4">
            <a:extLst>
              <a:ext uri="{FF2B5EF4-FFF2-40B4-BE49-F238E27FC236}">
                <a16:creationId xmlns:a16="http://schemas.microsoft.com/office/drawing/2014/main" id="{95C3C752-57C7-4928-A760-4B67FDFE4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C0CC6-0DB9-447D-8096-A877D24E702F}"/>
              </a:ext>
            </a:extLst>
          </p:cNvPr>
          <p:cNvSpPr>
            <a:spLocks noGrp="1"/>
          </p:cNvSpPr>
          <p:nvPr>
            <p:ph type="sldNum" sz="quarter" idx="12"/>
          </p:nvPr>
        </p:nvSpPr>
        <p:spPr/>
        <p:txBody>
          <a:bodyPr/>
          <a:lstStyle/>
          <a:p>
            <a:fld id="{4B49CA19-E3E9-4A44-913B-5F2638A5497E}" type="slidenum">
              <a:rPr lang="en-US" smtClean="0"/>
              <a:t>‹#›</a:t>
            </a:fld>
            <a:endParaRPr lang="en-US"/>
          </a:p>
        </p:txBody>
      </p:sp>
    </p:spTree>
    <p:extLst>
      <p:ext uri="{BB962C8B-B14F-4D97-AF65-F5344CB8AC3E}">
        <p14:creationId xmlns:p14="http://schemas.microsoft.com/office/powerpoint/2010/main" val="153955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E60C9F-D1DB-4AF5-8A00-919663F98E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512EA0-0900-4F2A-A079-B412D986F9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20030C-5F3A-4965-B1B3-A523A6C7448F}"/>
              </a:ext>
            </a:extLst>
          </p:cNvPr>
          <p:cNvSpPr>
            <a:spLocks noGrp="1"/>
          </p:cNvSpPr>
          <p:nvPr>
            <p:ph type="dt" sz="half" idx="10"/>
          </p:nvPr>
        </p:nvSpPr>
        <p:spPr/>
        <p:txBody>
          <a:bodyPr/>
          <a:lstStyle/>
          <a:p>
            <a:fld id="{8AB37A43-D105-4D07-9807-7B3F10E6AB1D}" type="datetimeFigureOut">
              <a:rPr lang="en-US" smtClean="0"/>
              <a:t>9/18/2017</a:t>
            </a:fld>
            <a:endParaRPr lang="en-US"/>
          </a:p>
        </p:txBody>
      </p:sp>
      <p:sp>
        <p:nvSpPr>
          <p:cNvPr id="5" name="Footer Placeholder 4">
            <a:extLst>
              <a:ext uri="{FF2B5EF4-FFF2-40B4-BE49-F238E27FC236}">
                <a16:creationId xmlns:a16="http://schemas.microsoft.com/office/drawing/2014/main" id="{EDF81FE7-EA0D-4C58-9054-605B80210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48DA3-8DED-44E9-90C3-11A848617101}"/>
              </a:ext>
            </a:extLst>
          </p:cNvPr>
          <p:cNvSpPr>
            <a:spLocks noGrp="1"/>
          </p:cNvSpPr>
          <p:nvPr>
            <p:ph type="sldNum" sz="quarter" idx="12"/>
          </p:nvPr>
        </p:nvSpPr>
        <p:spPr/>
        <p:txBody>
          <a:bodyPr/>
          <a:lstStyle/>
          <a:p>
            <a:fld id="{4B49CA19-E3E9-4A44-913B-5F2638A5497E}" type="slidenum">
              <a:rPr lang="en-US" smtClean="0"/>
              <a:t>‹#›</a:t>
            </a:fld>
            <a:endParaRPr lang="en-US"/>
          </a:p>
        </p:txBody>
      </p:sp>
    </p:spTree>
    <p:extLst>
      <p:ext uri="{BB962C8B-B14F-4D97-AF65-F5344CB8AC3E}">
        <p14:creationId xmlns:p14="http://schemas.microsoft.com/office/powerpoint/2010/main" val="45570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E251-D723-4513-BD48-462310C71B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490E4C-C838-4B09-97B6-4A82F25695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E2101-62F0-453D-9C8B-A24E0D05CCB0}"/>
              </a:ext>
            </a:extLst>
          </p:cNvPr>
          <p:cNvSpPr>
            <a:spLocks noGrp="1"/>
          </p:cNvSpPr>
          <p:nvPr>
            <p:ph type="dt" sz="half" idx="10"/>
          </p:nvPr>
        </p:nvSpPr>
        <p:spPr/>
        <p:txBody>
          <a:bodyPr/>
          <a:lstStyle/>
          <a:p>
            <a:fld id="{8AB37A43-D105-4D07-9807-7B3F10E6AB1D}" type="datetimeFigureOut">
              <a:rPr lang="en-US" smtClean="0"/>
              <a:t>9/18/2017</a:t>
            </a:fld>
            <a:endParaRPr lang="en-US"/>
          </a:p>
        </p:txBody>
      </p:sp>
      <p:sp>
        <p:nvSpPr>
          <p:cNvPr id="5" name="Footer Placeholder 4">
            <a:extLst>
              <a:ext uri="{FF2B5EF4-FFF2-40B4-BE49-F238E27FC236}">
                <a16:creationId xmlns:a16="http://schemas.microsoft.com/office/drawing/2014/main" id="{30B4134B-4A04-46D6-8FC3-B6437BC0D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4D530-5582-4D95-AD63-E973FF879E3C}"/>
              </a:ext>
            </a:extLst>
          </p:cNvPr>
          <p:cNvSpPr>
            <a:spLocks noGrp="1"/>
          </p:cNvSpPr>
          <p:nvPr>
            <p:ph type="sldNum" sz="quarter" idx="12"/>
          </p:nvPr>
        </p:nvSpPr>
        <p:spPr/>
        <p:txBody>
          <a:bodyPr/>
          <a:lstStyle/>
          <a:p>
            <a:fld id="{4B49CA19-E3E9-4A44-913B-5F2638A5497E}" type="slidenum">
              <a:rPr lang="en-US" smtClean="0"/>
              <a:t>‹#›</a:t>
            </a:fld>
            <a:endParaRPr lang="en-US"/>
          </a:p>
        </p:txBody>
      </p:sp>
    </p:spTree>
    <p:extLst>
      <p:ext uri="{BB962C8B-B14F-4D97-AF65-F5344CB8AC3E}">
        <p14:creationId xmlns:p14="http://schemas.microsoft.com/office/powerpoint/2010/main" val="398104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B6870-F0F2-4CE1-B0D3-14735E5C96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540244-408F-450B-9765-A1D5B765B1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CD442E-0ACE-45E4-BF09-F08EE45BF94C}"/>
              </a:ext>
            </a:extLst>
          </p:cNvPr>
          <p:cNvSpPr>
            <a:spLocks noGrp="1"/>
          </p:cNvSpPr>
          <p:nvPr>
            <p:ph type="dt" sz="half" idx="10"/>
          </p:nvPr>
        </p:nvSpPr>
        <p:spPr/>
        <p:txBody>
          <a:bodyPr/>
          <a:lstStyle/>
          <a:p>
            <a:fld id="{8AB37A43-D105-4D07-9807-7B3F10E6AB1D}" type="datetimeFigureOut">
              <a:rPr lang="en-US" smtClean="0"/>
              <a:t>9/18/2017</a:t>
            </a:fld>
            <a:endParaRPr lang="en-US"/>
          </a:p>
        </p:txBody>
      </p:sp>
      <p:sp>
        <p:nvSpPr>
          <p:cNvPr id="5" name="Footer Placeholder 4">
            <a:extLst>
              <a:ext uri="{FF2B5EF4-FFF2-40B4-BE49-F238E27FC236}">
                <a16:creationId xmlns:a16="http://schemas.microsoft.com/office/drawing/2014/main" id="{6E515E04-0CB6-47A8-A906-829C72F30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65487-3CFF-489D-95D3-9A79D109DA00}"/>
              </a:ext>
            </a:extLst>
          </p:cNvPr>
          <p:cNvSpPr>
            <a:spLocks noGrp="1"/>
          </p:cNvSpPr>
          <p:nvPr>
            <p:ph type="sldNum" sz="quarter" idx="12"/>
          </p:nvPr>
        </p:nvSpPr>
        <p:spPr/>
        <p:txBody>
          <a:bodyPr/>
          <a:lstStyle/>
          <a:p>
            <a:fld id="{4B49CA19-E3E9-4A44-913B-5F2638A5497E}" type="slidenum">
              <a:rPr lang="en-US" smtClean="0"/>
              <a:t>‹#›</a:t>
            </a:fld>
            <a:endParaRPr lang="en-US"/>
          </a:p>
        </p:txBody>
      </p:sp>
    </p:spTree>
    <p:extLst>
      <p:ext uri="{BB962C8B-B14F-4D97-AF65-F5344CB8AC3E}">
        <p14:creationId xmlns:p14="http://schemas.microsoft.com/office/powerpoint/2010/main" val="1448848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2E182-2BD7-4E61-B871-B4956FD722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C8A97F-DB5B-4F53-BAE5-89AE0279E6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D5F12C-AFE8-4469-AF48-8FB80BBEB2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FD0D9E-9C6E-4B8F-8423-EFE8115D4939}"/>
              </a:ext>
            </a:extLst>
          </p:cNvPr>
          <p:cNvSpPr>
            <a:spLocks noGrp="1"/>
          </p:cNvSpPr>
          <p:nvPr>
            <p:ph type="dt" sz="half" idx="10"/>
          </p:nvPr>
        </p:nvSpPr>
        <p:spPr/>
        <p:txBody>
          <a:bodyPr/>
          <a:lstStyle/>
          <a:p>
            <a:fld id="{8AB37A43-D105-4D07-9807-7B3F10E6AB1D}" type="datetimeFigureOut">
              <a:rPr lang="en-US" smtClean="0"/>
              <a:t>9/18/2017</a:t>
            </a:fld>
            <a:endParaRPr lang="en-US"/>
          </a:p>
        </p:txBody>
      </p:sp>
      <p:sp>
        <p:nvSpPr>
          <p:cNvPr id="6" name="Footer Placeholder 5">
            <a:extLst>
              <a:ext uri="{FF2B5EF4-FFF2-40B4-BE49-F238E27FC236}">
                <a16:creationId xmlns:a16="http://schemas.microsoft.com/office/drawing/2014/main" id="{4AE7F0AA-FD19-4381-A861-627765AF6E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F1BBF-4988-4254-A95A-575CEFB88650}"/>
              </a:ext>
            </a:extLst>
          </p:cNvPr>
          <p:cNvSpPr>
            <a:spLocks noGrp="1"/>
          </p:cNvSpPr>
          <p:nvPr>
            <p:ph type="sldNum" sz="quarter" idx="12"/>
          </p:nvPr>
        </p:nvSpPr>
        <p:spPr/>
        <p:txBody>
          <a:bodyPr/>
          <a:lstStyle/>
          <a:p>
            <a:fld id="{4B49CA19-E3E9-4A44-913B-5F2638A5497E}" type="slidenum">
              <a:rPr lang="en-US" smtClean="0"/>
              <a:t>‹#›</a:t>
            </a:fld>
            <a:endParaRPr lang="en-US"/>
          </a:p>
        </p:txBody>
      </p:sp>
    </p:spTree>
    <p:extLst>
      <p:ext uri="{BB962C8B-B14F-4D97-AF65-F5344CB8AC3E}">
        <p14:creationId xmlns:p14="http://schemas.microsoft.com/office/powerpoint/2010/main" val="159248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F7DE-1725-48A5-88C9-9B6AF99A08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03C268-3B22-4116-90D0-F5A66B85F4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DD9DB4-9BD5-4969-9C75-18CF8FA9DC2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AC82C6-9EB2-47EA-823B-3235B4F250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110E15-C384-4688-B170-CB305BDFD1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16AF46-37AC-4FB9-9646-E0287B88193A}"/>
              </a:ext>
            </a:extLst>
          </p:cNvPr>
          <p:cNvSpPr>
            <a:spLocks noGrp="1"/>
          </p:cNvSpPr>
          <p:nvPr>
            <p:ph type="dt" sz="half" idx="10"/>
          </p:nvPr>
        </p:nvSpPr>
        <p:spPr/>
        <p:txBody>
          <a:bodyPr/>
          <a:lstStyle/>
          <a:p>
            <a:fld id="{8AB37A43-D105-4D07-9807-7B3F10E6AB1D}" type="datetimeFigureOut">
              <a:rPr lang="en-US" smtClean="0"/>
              <a:t>9/18/2017</a:t>
            </a:fld>
            <a:endParaRPr lang="en-US"/>
          </a:p>
        </p:txBody>
      </p:sp>
      <p:sp>
        <p:nvSpPr>
          <p:cNvPr id="8" name="Footer Placeholder 7">
            <a:extLst>
              <a:ext uri="{FF2B5EF4-FFF2-40B4-BE49-F238E27FC236}">
                <a16:creationId xmlns:a16="http://schemas.microsoft.com/office/drawing/2014/main" id="{DC3DCC11-095B-48FD-8F72-155D61F586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80B431-040A-416B-9113-9848661C5508}"/>
              </a:ext>
            </a:extLst>
          </p:cNvPr>
          <p:cNvSpPr>
            <a:spLocks noGrp="1"/>
          </p:cNvSpPr>
          <p:nvPr>
            <p:ph type="sldNum" sz="quarter" idx="12"/>
          </p:nvPr>
        </p:nvSpPr>
        <p:spPr/>
        <p:txBody>
          <a:bodyPr/>
          <a:lstStyle/>
          <a:p>
            <a:fld id="{4B49CA19-E3E9-4A44-913B-5F2638A5497E}" type="slidenum">
              <a:rPr lang="en-US" smtClean="0"/>
              <a:t>‹#›</a:t>
            </a:fld>
            <a:endParaRPr lang="en-US"/>
          </a:p>
        </p:txBody>
      </p:sp>
    </p:spTree>
    <p:extLst>
      <p:ext uri="{BB962C8B-B14F-4D97-AF65-F5344CB8AC3E}">
        <p14:creationId xmlns:p14="http://schemas.microsoft.com/office/powerpoint/2010/main" val="341942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04A0C-601F-4BFA-B4D2-F26D9998F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F23855-E638-4DAD-AAA3-7F7FDC25187B}"/>
              </a:ext>
            </a:extLst>
          </p:cNvPr>
          <p:cNvSpPr>
            <a:spLocks noGrp="1"/>
          </p:cNvSpPr>
          <p:nvPr>
            <p:ph type="dt" sz="half" idx="10"/>
          </p:nvPr>
        </p:nvSpPr>
        <p:spPr/>
        <p:txBody>
          <a:bodyPr/>
          <a:lstStyle/>
          <a:p>
            <a:fld id="{8AB37A43-D105-4D07-9807-7B3F10E6AB1D}" type="datetimeFigureOut">
              <a:rPr lang="en-US" smtClean="0"/>
              <a:t>9/18/2017</a:t>
            </a:fld>
            <a:endParaRPr lang="en-US"/>
          </a:p>
        </p:txBody>
      </p:sp>
      <p:sp>
        <p:nvSpPr>
          <p:cNvPr id="4" name="Footer Placeholder 3">
            <a:extLst>
              <a:ext uri="{FF2B5EF4-FFF2-40B4-BE49-F238E27FC236}">
                <a16:creationId xmlns:a16="http://schemas.microsoft.com/office/drawing/2014/main" id="{65A78FA1-2D25-4679-B5A6-AF79443295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79ED68-0DCD-4B49-BA57-2BBFC937E6CD}"/>
              </a:ext>
            </a:extLst>
          </p:cNvPr>
          <p:cNvSpPr>
            <a:spLocks noGrp="1"/>
          </p:cNvSpPr>
          <p:nvPr>
            <p:ph type="sldNum" sz="quarter" idx="12"/>
          </p:nvPr>
        </p:nvSpPr>
        <p:spPr/>
        <p:txBody>
          <a:bodyPr/>
          <a:lstStyle/>
          <a:p>
            <a:fld id="{4B49CA19-E3E9-4A44-913B-5F2638A5497E}" type="slidenum">
              <a:rPr lang="en-US" smtClean="0"/>
              <a:t>‹#›</a:t>
            </a:fld>
            <a:endParaRPr lang="en-US"/>
          </a:p>
        </p:txBody>
      </p:sp>
    </p:spTree>
    <p:extLst>
      <p:ext uri="{BB962C8B-B14F-4D97-AF65-F5344CB8AC3E}">
        <p14:creationId xmlns:p14="http://schemas.microsoft.com/office/powerpoint/2010/main" val="284903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7960C5-7BFA-4509-AA5B-7A13576ADAC4}"/>
              </a:ext>
            </a:extLst>
          </p:cNvPr>
          <p:cNvSpPr>
            <a:spLocks noGrp="1"/>
          </p:cNvSpPr>
          <p:nvPr>
            <p:ph type="dt" sz="half" idx="10"/>
          </p:nvPr>
        </p:nvSpPr>
        <p:spPr/>
        <p:txBody>
          <a:bodyPr/>
          <a:lstStyle/>
          <a:p>
            <a:fld id="{8AB37A43-D105-4D07-9807-7B3F10E6AB1D}" type="datetimeFigureOut">
              <a:rPr lang="en-US" smtClean="0"/>
              <a:t>9/18/2017</a:t>
            </a:fld>
            <a:endParaRPr lang="en-US"/>
          </a:p>
        </p:txBody>
      </p:sp>
      <p:sp>
        <p:nvSpPr>
          <p:cNvPr id="3" name="Footer Placeholder 2">
            <a:extLst>
              <a:ext uri="{FF2B5EF4-FFF2-40B4-BE49-F238E27FC236}">
                <a16:creationId xmlns:a16="http://schemas.microsoft.com/office/drawing/2014/main" id="{4A3297AA-510F-40AB-8901-F34B897F8D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1E4108-2799-4321-B427-B3EEA4685435}"/>
              </a:ext>
            </a:extLst>
          </p:cNvPr>
          <p:cNvSpPr>
            <a:spLocks noGrp="1"/>
          </p:cNvSpPr>
          <p:nvPr>
            <p:ph type="sldNum" sz="quarter" idx="12"/>
          </p:nvPr>
        </p:nvSpPr>
        <p:spPr/>
        <p:txBody>
          <a:bodyPr/>
          <a:lstStyle/>
          <a:p>
            <a:fld id="{4B49CA19-E3E9-4A44-913B-5F2638A5497E}" type="slidenum">
              <a:rPr lang="en-US" smtClean="0"/>
              <a:t>‹#›</a:t>
            </a:fld>
            <a:endParaRPr lang="en-US"/>
          </a:p>
        </p:txBody>
      </p:sp>
    </p:spTree>
    <p:extLst>
      <p:ext uri="{BB962C8B-B14F-4D97-AF65-F5344CB8AC3E}">
        <p14:creationId xmlns:p14="http://schemas.microsoft.com/office/powerpoint/2010/main" val="3237130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AF92-6318-4BAD-A005-D83EFE798F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6F3290-D628-4F19-8C93-AF62AB310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E14FD7-5235-4F17-B669-47E25F984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59F0EF-1282-49AF-ACC8-FA59D20E98EC}"/>
              </a:ext>
            </a:extLst>
          </p:cNvPr>
          <p:cNvSpPr>
            <a:spLocks noGrp="1"/>
          </p:cNvSpPr>
          <p:nvPr>
            <p:ph type="dt" sz="half" idx="10"/>
          </p:nvPr>
        </p:nvSpPr>
        <p:spPr/>
        <p:txBody>
          <a:bodyPr/>
          <a:lstStyle/>
          <a:p>
            <a:fld id="{8AB37A43-D105-4D07-9807-7B3F10E6AB1D}" type="datetimeFigureOut">
              <a:rPr lang="en-US" smtClean="0"/>
              <a:t>9/18/2017</a:t>
            </a:fld>
            <a:endParaRPr lang="en-US"/>
          </a:p>
        </p:txBody>
      </p:sp>
      <p:sp>
        <p:nvSpPr>
          <p:cNvPr id="6" name="Footer Placeholder 5">
            <a:extLst>
              <a:ext uri="{FF2B5EF4-FFF2-40B4-BE49-F238E27FC236}">
                <a16:creationId xmlns:a16="http://schemas.microsoft.com/office/drawing/2014/main" id="{FBEB550D-E2C1-4B0B-B638-469D1C741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CE849D-0913-4CB4-8A26-C2A36C056C33}"/>
              </a:ext>
            </a:extLst>
          </p:cNvPr>
          <p:cNvSpPr>
            <a:spLocks noGrp="1"/>
          </p:cNvSpPr>
          <p:nvPr>
            <p:ph type="sldNum" sz="quarter" idx="12"/>
          </p:nvPr>
        </p:nvSpPr>
        <p:spPr/>
        <p:txBody>
          <a:bodyPr/>
          <a:lstStyle/>
          <a:p>
            <a:fld id="{4B49CA19-E3E9-4A44-913B-5F2638A5497E}" type="slidenum">
              <a:rPr lang="en-US" smtClean="0"/>
              <a:t>‹#›</a:t>
            </a:fld>
            <a:endParaRPr lang="en-US"/>
          </a:p>
        </p:txBody>
      </p:sp>
    </p:spTree>
    <p:extLst>
      <p:ext uri="{BB962C8B-B14F-4D97-AF65-F5344CB8AC3E}">
        <p14:creationId xmlns:p14="http://schemas.microsoft.com/office/powerpoint/2010/main" val="332868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B4F4-7633-4C59-AE6B-8EEA7EC96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2B7535-5213-4784-8477-26E16910A0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783374-E48A-4E0A-870A-CFF35957F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EB2883-8333-4237-ABC5-A1C2F813636E}"/>
              </a:ext>
            </a:extLst>
          </p:cNvPr>
          <p:cNvSpPr>
            <a:spLocks noGrp="1"/>
          </p:cNvSpPr>
          <p:nvPr>
            <p:ph type="dt" sz="half" idx="10"/>
          </p:nvPr>
        </p:nvSpPr>
        <p:spPr/>
        <p:txBody>
          <a:bodyPr/>
          <a:lstStyle/>
          <a:p>
            <a:fld id="{8AB37A43-D105-4D07-9807-7B3F10E6AB1D}" type="datetimeFigureOut">
              <a:rPr lang="en-US" smtClean="0"/>
              <a:t>9/18/2017</a:t>
            </a:fld>
            <a:endParaRPr lang="en-US"/>
          </a:p>
        </p:txBody>
      </p:sp>
      <p:sp>
        <p:nvSpPr>
          <p:cNvPr id="6" name="Footer Placeholder 5">
            <a:extLst>
              <a:ext uri="{FF2B5EF4-FFF2-40B4-BE49-F238E27FC236}">
                <a16:creationId xmlns:a16="http://schemas.microsoft.com/office/drawing/2014/main" id="{519F6687-0E67-485F-9864-27EC73CB7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5AC63B-BBE9-4E2E-BBCD-7AD72BFBF314}"/>
              </a:ext>
            </a:extLst>
          </p:cNvPr>
          <p:cNvSpPr>
            <a:spLocks noGrp="1"/>
          </p:cNvSpPr>
          <p:nvPr>
            <p:ph type="sldNum" sz="quarter" idx="12"/>
          </p:nvPr>
        </p:nvSpPr>
        <p:spPr/>
        <p:txBody>
          <a:bodyPr/>
          <a:lstStyle/>
          <a:p>
            <a:fld id="{4B49CA19-E3E9-4A44-913B-5F2638A5497E}" type="slidenum">
              <a:rPr lang="en-US" smtClean="0"/>
              <a:t>‹#›</a:t>
            </a:fld>
            <a:endParaRPr lang="en-US"/>
          </a:p>
        </p:txBody>
      </p:sp>
    </p:spTree>
    <p:extLst>
      <p:ext uri="{BB962C8B-B14F-4D97-AF65-F5344CB8AC3E}">
        <p14:creationId xmlns:p14="http://schemas.microsoft.com/office/powerpoint/2010/main" val="396849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A0546-E78F-4734-8922-21A4BC6EAE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D5C087-6789-47F4-82A4-3CB25FEA16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15750-4299-4A82-8612-366A61DDB4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37A43-D105-4D07-9807-7B3F10E6AB1D}" type="datetimeFigureOut">
              <a:rPr lang="en-US" smtClean="0"/>
              <a:t>9/18/2017</a:t>
            </a:fld>
            <a:endParaRPr lang="en-US"/>
          </a:p>
        </p:txBody>
      </p:sp>
      <p:sp>
        <p:nvSpPr>
          <p:cNvPr id="5" name="Footer Placeholder 4">
            <a:extLst>
              <a:ext uri="{FF2B5EF4-FFF2-40B4-BE49-F238E27FC236}">
                <a16:creationId xmlns:a16="http://schemas.microsoft.com/office/drawing/2014/main" id="{AEBB6C3F-1D40-4610-A539-823C9E4660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265B9-D4BF-4984-B847-E3EC1AD562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9CA19-E3E9-4A44-913B-5F2638A5497E}" type="slidenum">
              <a:rPr lang="en-US" smtClean="0"/>
              <a:t>‹#›</a:t>
            </a:fld>
            <a:endParaRPr lang="en-US"/>
          </a:p>
        </p:txBody>
      </p:sp>
    </p:spTree>
    <p:extLst>
      <p:ext uri="{BB962C8B-B14F-4D97-AF65-F5344CB8AC3E}">
        <p14:creationId xmlns:p14="http://schemas.microsoft.com/office/powerpoint/2010/main" val="3048603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cdn.akamai.steamstatic.com/steam/apps/255710/manuals/CitiesSkylines-UserManual_EN.pdf?t=150451782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r.wikipedia.org/wiki/Paradox_Interactive" TargetMode="External"/><Relationship Id="rId2" Type="http://schemas.openxmlformats.org/officeDocument/2006/relationships/image" Target="../media/image2.jpg&amp;ehk=DhYUvexcXWs"/><Relationship Id="rId1" Type="http://schemas.openxmlformats.org/officeDocument/2006/relationships/slideLayout" Target="../slideLayouts/slideLayout2.xml"/><Relationship Id="rId6" Type="http://schemas.openxmlformats.org/officeDocument/2006/relationships/hyperlink" Target="https://en.wikipedia.org/wiki/Colossal_Order_(video_game_developer)" TargetMode="External"/><Relationship Id="rId5" Type="http://schemas.openxmlformats.org/officeDocument/2006/relationships/image" Target="../media/image3.png&amp;ehk=JEperAqgzO1DO81Ufi4SGw&amp;r=0&amp;pid=OfficeInsert"/><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fiuxy.com/juegos-gratis/3989758-descargar-cities-skylines-pc-mega-1-2gb.html"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laypcesor.com/2015/03/cities-skylines-15-steam-mod.html" TargetMode="External"/><Relationship Id="rId2" Type="http://schemas.openxmlformats.org/officeDocument/2006/relationships/image" Target="../media/image4.jpg&amp;ehk=hpw"/><Relationship Id="rId1" Type="http://schemas.openxmlformats.org/officeDocument/2006/relationships/slideLayout" Target="../slideLayouts/slideLayout2.xml"/><Relationship Id="rId4" Type="http://schemas.openxmlformats.org/officeDocument/2006/relationships/hyperlink" Target="https://creativecommons.org/licenses/by-nc-nd/4.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eamcommunity.com/sharedfiles/filedetails/?id=1098486744" TargetMode="External"/><Relationship Id="rId2" Type="http://schemas.openxmlformats.org/officeDocument/2006/relationships/hyperlink" Target="https://steamcommunity.com/sharedfiles/filedetails/?id=40668412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9407C-D333-4E8D-8DB7-7338B84AAF20}"/>
              </a:ext>
            </a:extLst>
          </p:cNvPr>
          <p:cNvPicPr>
            <a:picLocks noChangeAspect="1"/>
          </p:cNvPicPr>
          <p:nvPr/>
        </p:nvPicPr>
        <p:blipFill>
          <a:blip r:embed="rId2"/>
          <a:stretch>
            <a:fillRect/>
          </a:stretch>
        </p:blipFill>
        <p:spPr>
          <a:xfrm>
            <a:off x="2709779" y="661670"/>
            <a:ext cx="6772442" cy="2940368"/>
          </a:xfrm>
          <a:prstGeom prst="rect">
            <a:avLst/>
          </a:prstGeom>
        </p:spPr>
      </p:pic>
      <p:sp>
        <p:nvSpPr>
          <p:cNvPr id="3" name="Subtitle 2">
            <a:extLst>
              <a:ext uri="{FF2B5EF4-FFF2-40B4-BE49-F238E27FC236}">
                <a16:creationId xmlns:a16="http://schemas.microsoft.com/office/drawing/2014/main" id="{E5C19698-24AB-4D23-9C2C-622D28A87AD0}"/>
              </a:ext>
            </a:extLst>
          </p:cNvPr>
          <p:cNvSpPr>
            <a:spLocks noGrp="1"/>
          </p:cNvSpPr>
          <p:nvPr>
            <p:ph type="subTitle" idx="1"/>
          </p:nvPr>
        </p:nvSpPr>
        <p:spPr/>
        <p:txBody>
          <a:bodyPr>
            <a:normAutofit/>
          </a:bodyPr>
          <a:lstStyle/>
          <a:p>
            <a:r>
              <a:rPr lang="en-US" sz="4800" dirty="0"/>
              <a:t>Michael Gutterman</a:t>
            </a:r>
          </a:p>
        </p:txBody>
      </p:sp>
    </p:spTree>
    <p:extLst>
      <p:ext uri="{BB962C8B-B14F-4D97-AF65-F5344CB8AC3E}">
        <p14:creationId xmlns:p14="http://schemas.microsoft.com/office/powerpoint/2010/main" val="1696406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22E7-08E3-43A7-9565-9D50917F4BCC}"/>
              </a:ext>
            </a:extLst>
          </p:cNvPr>
          <p:cNvSpPr>
            <a:spLocks noGrp="1"/>
          </p:cNvSpPr>
          <p:nvPr>
            <p:ph type="title"/>
          </p:nvPr>
        </p:nvSpPr>
        <p:spPr/>
        <p:txBody>
          <a:bodyPr/>
          <a:lstStyle/>
          <a:p>
            <a:r>
              <a:rPr lang="en-US" dirty="0"/>
              <a:t>Sound Effects</a:t>
            </a:r>
          </a:p>
        </p:txBody>
      </p:sp>
      <p:sp>
        <p:nvSpPr>
          <p:cNvPr id="3" name="Content Placeholder 2">
            <a:extLst>
              <a:ext uri="{FF2B5EF4-FFF2-40B4-BE49-F238E27FC236}">
                <a16:creationId xmlns:a16="http://schemas.microsoft.com/office/drawing/2014/main" id="{0005377E-90CF-4EE7-9C33-967F85731BB0}"/>
              </a:ext>
            </a:extLst>
          </p:cNvPr>
          <p:cNvSpPr>
            <a:spLocks noGrp="1"/>
          </p:cNvSpPr>
          <p:nvPr>
            <p:ph idx="1"/>
          </p:nvPr>
        </p:nvSpPr>
        <p:spPr/>
        <p:txBody>
          <a:bodyPr/>
          <a:lstStyle/>
          <a:p>
            <a:r>
              <a:rPr lang="en-US" dirty="0"/>
              <a:t>Cities: Skylines has plenty of ambient noise that changes depending on where the player’s view goes (chatter and traffic noise in high density areas, dogs barking and kids laughing in low residential neighborhoods.)</a:t>
            </a:r>
          </a:p>
          <a:p>
            <a:r>
              <a:rPr lang="en-US" dirty="0"/>
              <a:t>The Chirper notification sound effect could be less shrill, but I really do think some people make a bigger deal out of Chirpy than I think is realistic.</a:t>
            </a:r>
          </a:p>
          <a:p>
            <a:r>
              <a:rPr lang="en-US" dirty="0"/>
              <a:t>The vehicle sound effects are also pleasant to listen to.</a:t>
            </a:r>
          </a:p>
        </p:txBody>
      </p:sp>
    </p:spTree>
    <p:extLst>
      <p:ext uri="{BB962C8B-B14F-4D97-AF65-F5344CB8AC3E}">
        <p14:creationId xmlns:p14="http://schemas.microsoft.com/office/powerpoint/2010/main" val="23676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B2B37-23D7-4FDC-B7FB-262F09A5FDEF}"/>
              </a:ext>
            </a:extLst>
          </p:cNvPr>
          <p:cNvSpPr>
            <a:spLocks noGrp="1"/>
          </p:cNvSpPr>
          <p:nvPr>
            <p:ph type="title"/>
          </p:nvPr>
        </p:nvSpPr>
        <p:spPr/>
        <p:txBody>
          <a:bodyPr/>
          <a:lstStyle/>
          <a:p>
            <a:r>
              <a:rPr lang="en-US" dirty="0"/>
              <a:t>Special Features and Game Manual</a:t>
            </a:r>
          </a:p>
        </p:txBody>
      </p:sp>
      <p:sp>
        <p:nvSpPr>
          <p:cNvPr id="3" name="Content Placeholder 2">
            <a:extLst>
              <a:ext uri="{FF2B5EF4-FFF2-40B4-BE49-F238E27FC236}">
                <a16:creationId xmlns:a16="http://schemas.microsoft.com/office/drawing/2014/main" id="{619F6FD2-C598-48E0-9B14-4473701E2167}"/>
              </a:ext>
            </a:extLst>
          </p:cNvPr>
          <p:cNvSpPr>
            <a:spLocks noGrp="1"/>
          </p:cNvSpPr>
          <p:nvPr>
            <p:ph idx="1"/>
          </p:nvPr>
        </p:nvSpPr>
        <p:spPr/>
        <p:txBody>
          <a:bodyPr/>
          <a:lstStyle/>
          <a:p>
            <a:r>
              <a:rPr lang="en-US" dirty="0"/>
              <a:t>Lots of user-created content in the Steam Workshop (as previously mentioned)</a:t>
            </a:r>
          </a:p>
          <a:p>
            <a:r>
              <a:rPr lang="en-US" dirty="0"/>
              <a:t>Regular new DLC to add new dimensions of gameplay</a:t>
            </a:r>
          </a:p>
          <a:p>
            <a:r>
              <a:rPr lang="en-US" dirty="0"/>
              <a:t>Game manual can be found at </a:t>
            </a:r>
            <a:r>
              <a:rPr lang="en-US" dirty="0">
                <a:hlinkClick r:id="rId2"/>
              </a:rPr>
              <a:t>http://cdn.akamai.steamstatic.com/steam/apps/255710/manuals/CitiesSkylines-UserManual_EN.pdf?t=1504517820</a:t>
            </a:r>
            <a:endParaRPr lang="en-US" dirty="0"/>
          </a:p>
          <a:p>
            <a:pPr marL="0" indent="0">
              <a:buNone/>
            </a:pPr>
            <a:br>
              <a:rPr lang="en-US" dirty="0"/>
            </a:br>
            <a:endParaRPr lang="en-US" dirty="0"/>
          </a:p>
        </p:txBody>
      </p:sp>
    </p:spTree>
    <p:extLst>
      <p:ext uri="{BB962C8B-B14F-4D97-AF65-F5344CB8AC3E}">
        <p14:creationId xmlns:p14="http://schemas.microsoft.com/office/powerpoint/2010/main" val="3024329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58FD-52AF-4516-93D3-0EF7B73D4F84}"/>
              </a:ext>
            </a:extLst>
          </p:cNvPr>
          <p:cNvSpPr>
            <a:spLocks noGrp="1"/>
          </p:cNvSpPr>
          <p:nvPr>
            <p:ph type="title"/>
          </p:nvPr>
        </p:nvSpPr>
        <p:spPr/>
        <p:txBody>
          <a:bodyPr/>
          <a:lstStyle/>
          <a:p>
            <a:r>
              <a:rPr lang="en-US" dirty="0"/>
              <a:t>Bugs</a:t>
            </a:r>
          </a:p>
        </p:txBody>
      </p:sp>
      <p:sp>
        <p:nvSpPr>
          <p:cNvPr id="3" name="Content Placeholder 2">
            <a:extLst>
              <a:ext uri="{FF2B5EF4-FFF2-40B4-BE49-F238E27FC236}">
                <a16:creationId xmlns:a16="http://schemas.microsoft.com/office/drawing/2014/main" id="{1AA05804-10F1-40AC-92D4-98F1FB29B623}"/>
              </a:ext>
            </a:extLst>
          </p:cNvPr>
          <p:cNvSpPr>
            <a:spLocks noGrp="1"/>
          </p:cNvSpPr>
          <p:nvPr>
            <p:ph idx="1"/>
          </p:nvPr>
        </p:nvSpPr>
        <p:spPr/>
        <p:txBody>
          <a:bodyPr>
            <a:normAutofit lnSpcReduction="10000"/>
          </a:bodyPr>
          <a:lstStyle/>
          <a:p>
            <a:r>
              <a:rPr lang="en-US" dirty="0"/>
              <a:t>Graphical glitches may occur if the slope between a building on a small cliff and a road at the bottom is too steep.</a:t>
            </a:r>
          </a:p>
          <a:p>
            <a:r>
              <a:rPr lang="en-US" dirty="0"/>
              <a:t>Sounds stutter or lag (possibly due to asset counts and limited hardware specs)</a:t>
            </a:r>
          </a:p>
          <a:p>
            <a:r>
              <a:rPr lang="en-US" dirty="0"/>
              <a:t>Vehicles become stuck at an intersection, swerving back and forth until the driver’s destination is destroyed.</a:t>
            </a:r>
          </a:p>
          <a:p>
            <a:r>
              <a:rPr lang="en-US" dirty="0"/>
              <a:t>Lamp posts can glitch through the downslope part of a bridge if placed correctly.</a:t>
            </a:r>
          </a:p>
          <a:p>
            <a:r>
              <a:rPr lang="en-US" dirty="0"/>
              <a:t>Blimps from the Mass Transit DLC sometimes collide with each other, but other times clip through each other.</a:t>
            </a:r>
          </a:p>
          <a:p>
            <a:endParaRPr lang="en-US" dirty="0"/>
          </a:p>
        </p:txBody>
      </p:sp>
    </p:spTree>
    <p:extLst>
      <p:ext uri="{BB962C8B-B14F-4D97-AF65-F5344CB8AC3E}">
        <p14:creationId xmlns:p14="http://schemas.microsoft.com/office/powerpoint/2010/main" val="420222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BF1F2-4677-48E0-97C5-23732B69EC83}"/>
              </a:ext>
            </a:extLst>
          </p:cNvPr>
          <p:cNvSpPr>
            <a:spLocks noGrp="1"/>
          </p:cNvSpPr>
          <p:nvPr>
            <p:ph type="title"/>
          </p:nvPr>
        </p:nvSpPr>
        <p:spPr/>
        <p:txBody>
          <a:bodyPr/>
          <a:lstStyle/>
          <a:p>
            <a:r>
              <a:rPr lang="en-US" dirty="0"/>
              <a:t>Review of Cities: Skylines</a:t>
            </a:r>
          </a:p>
        </p:txBody>
      </p:sp>
      <p:sp>
        <p:nvSpPr>
          <p:cNvPr id="4" name="Text Placeholder 3">
            <a:extLst>
              <a:ext uri="{FF2B5EF4-FFF2-40B4-BE49-F238E27FC236}">
                <a16:creationId xmlns:a16="http://schemas.microsoft.com/office/drawing/2014/main" id="{2DE7E1AA-4916-4F3B-AFE7-DC9C36E6ED9C}"/>
              </a:ext>
            </a:extLst>
          </p:cNvPr>
          <p:cNvSpPr>
            <a:spLocks noGrp="1"/>
          </p:cNvSpPr>
          <p:nvPr>
            <p:ph type="body" idx="1"/>
          </p:nvPr>
        </p:nvSpPr>
        <p:spPr/>
        <p:txBody>
          <a:bodyPr/>
          <a:lstStyle/>
          <a:p>
            <a:r>
              <a:rPr lang="en-US" dirty="0"/>
              <a:t>What is good?</a:t>
            </a:r>
          </a:p>
        </p:txBody>
      </p:sp>
      <p:sp>
        <p:nvSpPr>
          <p:cNvPr id="3" name="Content Placeholder 2">
            <a:extLst>
              <a:ext uri="{FF2B5EF4-FFF2-40B4-BE49-F238E27FC236}">
                <a16:creationId xmlns:a16="http://schemas.microsoft.com/office/drawing/2014/main" id="{8FF6D9A6-0362-408B-BFD0-E9F6A8A00A60}"/>
              </a:ext>
            </a:extLst>
          </p:cNvPr>
          <p:cNvSpPr>
            <a:spLocks noGrp="1"/>
          </p:cNvSpPr>
          <p:nvPr>
            <p:ph sz="half" idx="2"/>
          </p:nvPr>
        </p:nvSpPr>
        <p:spPr/>
        <p:txBody>
          <a:bodyPr>
            <a:normAutofit fontScale="92500"/>
          </a:bodyPr>
          <a:lstStyle/>
          <a:p>
            <a:r>
              <a:rPr lang="en-US" u="sng" dirty="0"/>
              <a:t>Familiarity</a:t>
            </a:r>
            <a:r>
              <a:rPr lang="en-US" dirty="0"/>
              <a:t>: It brings back childhood memories of playing SimCity at my grandparents’ house.</a:t>
            </a:r>
          </a:p>
          <a:p>
            <a:r>
              <a:rPr lang="en-US" u="sng" dirty="0"/>
              <a:t>Extensibility</a:t>
            </a:r>
            <a:r>
              <a:rPr lang="en-US" dirty="0"/>
              <a:t>: The addition of new DLC adds entirely new ways to play the game in addition to Workshop content.</a:t>
            </a:r>
          </a:p>
          <a:p>
            <a:r>
              <a:rPr lang="en-US" u="sng" dirty="0"/>
              <a:t>Realism</a:t>
            </a:r>
            <a:r>
              <a:rPr lang="en-US" dirty="0"/>
              <a:t>: The amount of detail is astounding (even without DLC).</a:t>
            </a:r>
          </a:p>
        </p:txBody>
      </p:sp>
      <p:sp>
        <p:nvSpPr>
          <p:cNvPr id="5" name="Text Placeholder 4">
            <a:extLst>
              <a:ext uri="{FF2B5EF4-FFF2-40B4-BE49-F238E27FC236}">
                <a16:creationId xmlns:a16="http://schemas.microsoft.com/office/drawing/2014/main" id="{FAEA6A96-AD21-4B67-8A8E-59A2B9B1E16E}"/>
              </a:ext>
            </a:extLst>
          </p:cNvPr>
          <p:cNvSpPr>
            <a:spLocks noGrp="1"/>
          </p:cNvSpPr>
          <p:nvPr>
            <p:ph type="body" sz="quarter" idx="3"/>
          </p:nvPr>
        </p:nvSpPr>
        <p:spPr/>
        <p:txBody>
          <a:bodyPr/>
          <a:lstStyle/>
          <a:p>
            <a:r>
              <a:rPr lang="en-US" dirty="0"/>
              <a:t>What is bad?</a:t>
            </a:r>
          </a:p>
        </p:txBody>
      </p:sp>
      <p:sp>
        <p:nvSpPr>
          <p:cNvPr id="6" name="Content Placeholder 5">
            <a:extLst>
              <a:ext uri="{FF2B5EF4-FFF2-40B4-BE49-F238E27FC236}">
                <a16:creationId xmlns:a16="http://schemas.microsoft.com/office/drawing/2014/main" id="{C14F09B7-DFE0-495F-BA73-1C414BA72338}"/>
              </a:ext>
            </a:extLst>
          </p:cNvPr>
          <p:cNvSpPr>
            <a:spLocks noGrp="1"/>
          </p:cNvSpPr>
          <p:nvPr>
            <p:ph sz="quarter" idx="4"/>
          </p:nvPr>
        </p:nvSpPr>
        <p:spPr/>
        <p:txBody>
          <a:bodyPr>
            <a:normAutofit fontScale="92500" lnSpcReduction="20000"/>
          </a:bodyPr>
          <a:lstStyle/>
          <a:p>
            <a:r>
              <a:rPr lang="en-US" u="sng" dirty="0"/>
              <a:t>Fluff</a:t>
            </a:r>
            <a:r>
              <a:rPr lang="en-US" dirty="0"/>
              <a:t>: Some argue that </a:t>
            </a:r>
            <a:r>
              <a:rPr lang="en-US" dirty="0" err="1"/>
              <a:t>Chirpy’s</a:t>
            </a:r>
            <a:r>
              <a:rPr lang="en-US" dirty="0"/>
              <a:t> messages are annoying and/or not helpful enough.</a:t>
            </a:r>
          </a:p>
          <a:p>
            <a:r>
              <a:rPr lang="en-US" u="sng" dirty="0"/>
              <a:t>Volatility</a:t>
            </a:r>
            <a:r>
              <a:rPr lang="en-US" dirty="0"/>
              <a:t>: The addition of DLC may temporarily break an existing mod until the author updates it, assuming he/she didn’t abandon it.</a:t>
            </a:r>
          </a:p>
          <a:p>
            <a:r>
              <a:rPr lang="en-US" u="sng" dirty="0"/>
              <a:t>Complexity</a:t>
            </a:r>
            <a:r>
              <a:rPr lang="en-US" dirty="0"/>
              <a:t>: The many aspects to manage can make it time-consuming to build a city from nothing into a metropolis.</a:t>
            </a:r>
          </a:p>
        </p:txBody>
      </p:sp>
    </p:spTree>
    <p:extLst>
      <p:ext uri="{BB962C8B-B14F-4D97-AF65-F5344CB8AC3E}">
        <p14:creationId xmlns:p14="http://schemas.microsoft.com/office/powerpoint/2010/main" val="399504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B141D-A2B9-45B3-90F4-69A14F21451D}"/>
              </a:ext>
            </a:extLst>
          </p:cNvPr>
          <p:cNvSpPr>
            <a:spLocks noGrp="1"/>
          </p:cNvSpPr>
          <p:nvPr>
            <p:ph type="title"/>
          </p:nvPr>
        </p:nvSpPr>
        <p:spPr/>
        <p:txBody>
          <a:bodyPr/>
          <a:lstStyle/>
          <a:p>
            <a:r>
              <a:rPr lang="en-US" dirty="0"/>
              <a:t>Cities: Skylines vs. SimCity: The Downfall of the King</a:t>
            </a:r>
          </a:p>
        </p:txBody>
      </p:sp>
      <p:sp>
        <p:nvSpPr>
          <p:cNvPr id="3" name="Text Placeholder 2">
            <a:extLst>
              <a:ext uri="{FF2B5EF4-FFF2-40B4-BE49-F238E27FC236}">
                <a16:creationId xmlns:a16="http://schemas.microsoft.com/office/drawing/2014/main" id="{5AE07D5D-01E4-4699-ADC2-ADA053242710}"/>
              </a:ext>
            </a:extLst>
          </p:cNvPr>
          <p:cNvSpPr>
            <a:spLocks noGrp="1"/>
          </p:cNvSpPr>
          <p:nvPr>
            <p:ph type="body" idx="1"/>
          </p:nvPr>
        </p:nvSpPr>
        <p:spPr/>
        <p:txBody>
          <a:bodyPr/>
          <a:lstStyle/>
          <a:p>
            <a:r>
              <a:rPr lang="en-US" dirty="0"/>
              <a:t>What Cities: Skylines did that SimCity did not</a:t>
            </a:r>
          </a:p>
        </p:txBody>
      </p:sp>
      <p:sp>
        <p:nvSpPr>
          <p:cNvPr id="4" name="Content Placeholder 3">
            <a:extLst>
              <a:ext uri="{FF2B5EF4-FFF2-40B4-BE49-F238E27FC236}">
                <a16:creationId xmlns:a16="http://schemas.microsoft.com/office/drawing/2014/main" id="{F046E7F0-DD48-4830-9B46-B964950F02E6}"/>
              </a:ext>
            </a:extLst>
          </p:cNvPr>
          <p:cNvSpPr>
            <a:spLocks noGrp="1"/>
          </p:cNvSpPr>
          <p:nvPr>
            <p:ph sz="half" idx="2"/>
          </p:nvPr>
        </p:nvSpPr>
        <p:spPr/>
        <p:txBody>
          <a:bodyPr>
            <a:normAutofit lnSpcReduction="10000"/>
          </a:bodyPr>
          <a:lstStyle/>
          <a:p>
            <a:r>
              <a:rPr lang="en-US" dirty="0"/>
              <a:t>It allowed the player to build large cities regardless of connection status.</a:t>
            </a:r>
          </a:p>
          <a:p>
            <a:r>
              <a:rPr lang="en-US" dirty="0"/>
              <a:t>It left much of the game open for modification by the Steam community.</a:t>
            </a:r>
          </a:p>
          <a:p>
            <a:r>
              <a:rPr lang="en-US" dirty="0"/>
              <a:t>It was built by a newer, smaller company with a small but dedicated fanbase.</a:t>
            </a:r>
          </a:p>
        </p:txBody>
      </p:sp>
      <p:sp>
        <p:nvSpPr>
          <p:cNvPr id="5" name="Text Placeholder 4">
            <a:extLst>
              <a:ext uri="{FF2B5EF4-FFF2-40B4-BE49-F238E27FC236}">
                <a16:creationId xmlns:a16="http://schemas.microsoft.com/office/drawing/2014/main" id="{68C84AF3-AF7D-4EB9-98BF-5CEA91C68DBD}"/>
              </a:ext>
            </a:extLst>
          </p:cNvPr>
          <p:cNvSpPr>
            <a:spLocks noGrp="1"/>
          </p:cNvSpPr>
          <p:nvPr>
            <p:ph type="body" sz="quarter" idx="3"/>
          </p:nvPr>
        </p:nvSpPr>
        <p:spPr/>
        <p:txBody>
          <a:bodyPr/>
          <a:lstStyle/>
          <a:p>
            <a:r>
              <a:rPr lang="en-US" dirty="0"/>
              <a:t>What SimCity did that Cities: Skylines did not</a:t>
            </a:r>
          </a:p>
        </p:txBody>
      </p:sp>
      <p:sp>
        <p:nvSpPr>
          <p:cNvPr id="6" name="Content Placeholder 5">
            <a:extLst>
              <a:ext uri="{FF2B5EF4-FFF2-40B4-BE49-F238E27FC236}">
                <a16:creationId xmlns:a16="http://schemas.microsoft.com/office/drawing/2014/main" id="{DAF56E70-4631-4FF6-965C-A6ED3445BCB3}"/>
              </a:ext>
            </a:extLst>
          </p:cNvPr>
          <p:cNvSpPr>
            <a:spLocks noGrp="1"/>
          </p:cNvSpPr>
          <p:nvPr>
            <p:ph sz="quarter" idx="4"/>
          </p:nvPr>
        </p:nvSpPr>
        <p:spPr/>
        <p:txBody>
          <a:bodyPr>
            <a:normAutofit lnSpcReduction="10000"/>
          </a:bodyPr>
          <a:lstStyle/>
          <a:p>
            <a:r>
              <a:rPr lang="en-US" dirty="0"/>
              <a:t>It launched with server problems lasting for the first few weeks, blocking even single player</a:t>
            </a:r>
          </a:p>
          <a:p>
            <a:r>
              <a:rPr lang="en-US" dirty="0"/>
              <a:t>It limited the area of cities to a smaller size compared to prior titles.</a:t>
            </a:r>
          </a:p>
          <a:p>
            <a:r>
              <a:rPr lang="en-US" dirty="0"/>
              <a:t>It relied on hype from the already large SimCity fanbase, but failed to deliver.</a:t>
            </a:r>
          </a:p>
          <a:p>
            <a:endParaRPr lang="en-US" dirty="0"/>
          </a:p>
        </p:txBody>
      </p:sp>
    </p:spTree>
    <p:extLst>
      <p:ext uri="{BB962C8B-B14F-4D97-AF65-F5344CB8AC3E}">
        <p14:creationId xmlns:p14="http://schemas.microsoft.com/office/powerpoint/2010/main" val="26412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54408E-04A9-4733-B996-49F184A59556}"/>
              </a:ext>
            </a:extLst>
          </p:cNvPr>
          <p:cNvSpPr>
            <a:spLocks noGrp="1"/>
          </p:cNvSpPr>
          <p:nvPr>
            <p:ph type="title"/>
          </p:nvPr>
        </p:nvSpPr>
        <p:spPr/>
        <p:txBody>
          <a:bodyPr/>
          <a:lstStyle/>
          <a:p>
            <a:r>
              <a:rPr lang="en-US" dirty="0"/>
              <a:t>Who is Cities: Skylines Meant For?</a:t>
            </a:r>
          </a:p>
        </p:txBody>
      </p:sp>
      <p:sp>
        <p:nvSpPr>
          <p:cNvPr id="8" name="Content Placeholder 7">
            <a:extLst>
              <a:ext uri="{FF2B5EF4-FFF2-40B4-BE49-F238E27FC236}">
                <a16:creationId xmlns:a16="http://schemas.microsoft.com/office/drawing/2014/main" id="{C96CB093-D1C9-4BA3-B21B-49706BAC71DC}"/>
              </a:ext>
            </a:extLst>
          </p:cNvPr>
          <p:cNvSpPr>
            <a:spLocks noGrp="1"/>
          </p:cNvSpPr>
          <p:nvPr>
            <p:ph idx="1"/>
          </p:nvPr>
        </p:nvSpPr>
        <p:spPr/>
        <p:txBody>
          <a:bodyPr/>
          <a:lstStyle/>
          <a:p>
            <a:r>
              <a:rPr lang="en-US" dirty="0"/>
              <a:t>The game is rated E for Everyone (PEGI 3)</a:t>
            </a:r>
          </a:p>
          <a:p>
            <a:r>
              <a:rPr lang="en-US" dirty="0"/>
              <a:t>It is likely to be enjoyed by those who played any of the following as kids:</a:t>
            </a:r>
          </a:p>
          <a:p>
            <a:pPr lvl="1"/>
            <a:r>
              <a:rPr lang="en-US" dirty="0"/>
              <a:t>Other city simulators like SimCity 2000/3000/4 (Left 2013 out on purpose)</a:t>
            </a:r>
          </a:p>
          <a:p>
            <a:pPr lvl="1"/>
            <a:r>
              <a:rPr lang="en-US" dirty="0"/>
              <a:t>Business management simulator games like </a:t>
            </a:r>
            <a:r>
              <a:rPr lang="en-US" dirty="0" err="1"/>
              <a:t>SimGolf</a:t>
            </a:r>
            <a:r>
              <a:rPr lang="en-US" dirty="0"/>
              <a:t>, </a:t>
            </a:r>
            <a:r>
              <a:rPr lang="en-US" dirty="0" err="1"/>
              <a:t>RollerCoaster</a:t>
            </a:r>
            <a:r>
              <a:rPr lang="en-US" dirty="0"/>
              <a:t> Tycoon, Zoo Tycoon, and Railroad Tycoon</a:t>
            </a:r>
          </a:p>
          <a:p>
            <a:r>
              <a:rPr lang="en-US" dirty="0"/>
              <a:t>Cities: Skylines borrows a number of concepts from Paradox’s earlier hit game series, Cities in Motion.</a:t>
            </a:r>
          </a:p>
          <a:p>
            <a:pPr lvl="1"/>
            <a:r>
              <a:rPr lang="en-US" dirty="0"/>
              <a:t>Transportation and road network management are very similar</a:t>
            </a:r>
          </a:p>
          <a:p>
            <a:pPr lvl="1"/>
            <a:r>
              <a:rPr lang="en-US" dirty="0"/>
              <a:t>Fans of </a:t>
            </a:r>
            <a:r>
              <a:rPr lang="en-US" dirty="0" err="1"/>
              <a:t>CiM</a:t>
            </a:r>
            <a:r>
              <a:rPr lang="en-US" dirty="0"/>
              <a:t> will likely enjoy CS as well.</a:t>
            </a:r>
          </a:p>
        </p:txBody>
      </p:sp>
    </p:spTree>
    <p:extLst>
      <p:ext uri="{BB962C8B-B14F-4D97-AF65-F5344CB8AC3E}">
        <p14:creationId xmlns:p14="http://schemas.microsoft.com/office/powerpoint/2010/main" val="4004947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75C1-923A-4C79-8DDD-7E820C75145D}"/>
              </a:ext>
            </a:extLst>
          </p:cNvPr>
          <p:cNvSpPr>
            <a:spLocks noGrp="1"/>
          </p:cNvSpPr>
          <p:nvPr>
            <p:ph type="title"/>
          </p:nvPr>
        </p:nvSpPr>
        <p:spPr/>
        <p:txBody>
          <a:bodyPr/>
          <a:lstStyle/>
          <a:p>
            <a:r>
              <a:rPr lang="en-US" dirty="0"/>
              <a:t>Design Mistakes</a:t>
            </a:r>
          </a:p>
        </p:txBody>
      </p:sp>
      <p:sp>
        <p:nvSpPr>
          <p:cNvPr id="3" name="Content Placeholder 2">
            <a:extLst>
              <a:ext uri="{FF2B5EF4-FFF2-40B4-BE49-F238E27FC236}">
                <a16:creationId xmlns:a16="http://schemas.microsoft.com/office/drawing/2014/main" id="{13C5696D-76D3-46B4-8B0B-80D1E9AABDA4}"/>
              </a:ext>
            </a:extLst>
          </p:cNvPr>
          <p:cNvSpPr>
            <a:spLocks noGrp="1"/>
          </p:cNvSpPr>
          <p:nvPr>
            <p:ph idx="1"/>
          </p:nvPr>
        </p:nvSpPr>
        <p:spPr/>
        <p:txBody>
          <a:bodyPr/>
          <a:lstStyle/>
          <a:p>
            <a:r>
              <a:rPr lang="en-US" dirty="0"/>
              <a:t>Because of the vast array of mods and user-created content in the Steam Workshop, most design mistakes can be corrected with either a patch or a workshop item. However, this comes at a price of performance.</a:t>
            </a:r>
          </a:p>
          <a:p>
            <a:r>
              <a:rPr lang="en-US" dirty="0"/>
              <a:t>Occasionally, a user-created mod is incorporated into the base game, keeping the mod’s functionality but improving the game’s performance.</a:t>
            </a:r>
          </a:p>
        </p:txBody>
      </p:sp>
    </p:spTree>
    <p:extLst>
      <p:ext uri="{BB962C8B-B14F-4D97-AF65-F5344CB8AC3E}">
        <p14:creationId xmlns:p14="http://schemas.microsoft.com/office/powerpoint/2010/main" val="1581181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D2F62-80D8-4446-8F11-0112472B0BD1}"/>
              </a:ext>
            </a:extLst>
          </p:cNvPr>
          <p:cNvSpPr>
            <a:spLocks noGrp="1"/>
          </p:cNvSpPr>
          <p:nvPr>
            <p:ph type="title"/>
          </p:nvPr>
        </p:nvSpPr>
        <p:spPr/>
        <p:txBody>
          <a:bodyPr/>
          <a:lstStyle/>
          <a:p>
            <a:r>
              <a:rPr lang="en-US" dirty="0"/>
              <a:t>Strengths and Weaknesses</a:t>
            </a:r>
          </a:p>
        </p:txBody>
      </p:sp>
      <p:sp>
        <p:nvSpPr>
          <p:cNvPr id="4" name="Text Placeholder 3">
            <a:extLst>
              <a:ext uri="{FF2B5EF4-FFF2-40B4-BE49-F238E27FC236}">
                <a16:creationId xmlns:a16="http://schemas.microsoft.com/office/drawing/2014/main" id="{C50CFB43-552D-43E5-A1F0-F5508BBB02F3}"/>
              </a:ext>
            </a:extLst>
          </p:cNvPr>
          <p:cNvSpPr>
            <a:spLocks noGrp="1"/>
          </p:cNvSpPr>
          <p:nvPr>
            <p:ph type="body" idx="1"/>
          </p:nvPr>
        </p:nvSpPr>
        <p:spPr/>
        <p:txBody>
          <a:bodyPr/>
          <a:lstStyle/>
          <a:p>
            <a:r>
              <a:rPr lang="en-US" dirty="0"/>
              <a:t>Strengths</a:t>
            </a:r>
          </a:p>
        </p:txBody>
      </p:sp>
      <p:sp>
        <p:nvSpPr>
          <p:cNvPr id="5" name="Content Placeholder 4">
            <a:extLst>
              <a:ext uri="{FF2B5EF4-FFF2-40B4-BE49-F238E27FC236}">
                <a16:creationId xmlns:a16="http://schemas.microsoft.com/office/drawing/2014/main" id="{F1FB5811-2A46-45B5-A60D-7817C73C41C7}"/>
              </a:ext>
            </a:extLst>
          </p:cNvPr>
          <p:cNvSpPr>
            <a:spLocks noGrp="1"/>
          </p:cNvSpPr>
          <p:nvPr>
            <p:ph sz="half" idx="2"/>
          </p:nvPr>
        </p:nvSpPr>
        <p:spPr/>
        <p:txBody>
          <a:bodyPr/>
          <a:lstStyle/>
          <a:p>
            <a:r>
              <a:rPr lang="en-US" dirty="0"/>
              <a:t>The game is more realistic than most prior city management games.</a:t>
            </a:r>
          </a:p>
          <a:p>
            <a:r>
              <a:rPr lang="en-US" dirty="0"/>
              <a:t>The game can be customized and expanded upon.</a:t>
            </a:r>
          </a:p>
          <a:p>
            <a:r>
              <a:rPr lang="en-US" dirty="0"/>
              <a:t>The game has high replay factor.</a:t>
            </a:r>
          </a:p>
          <a:p>
            <a:r>
              <a:rPr lang="en-US" dirty="0"/>
              <a:t>The base game has a lot of content.</a:t>
            </a:r>
          </a:p>
        </p:txBody>
      </p:sp>
      <p:sp>
        <p:nvSpPr>
          <p:cNvPr id="6" name="Text Placeholder 5">
            <a:extLst>
              <a:ext uri="{FF2B5EF4-FFF2-40B4-BE49-F238E27FC236}">
                <a16:creationId xmlns:a16="http://schemas.microsoft.com/office/drawing/2014/main" id="{9A0647AF-F5D4-4E9E-A2D1-EC3ACAEE014F}"/>
              </a:ext>
            </a:extLst>
          </p:cNvPr>
          <p:cNvSpPr>
            <a:spLocks noGrp="1"/>
          </p:cNvSpPr>
          <p:nvPr>
            <p:ph type="body" sz="quarter" idx="3"/>
          </p:nvPr>
        </p:nvSpPr>
        <p:spPr/>
        <p:txBody>
          <a:bodyPr/>
          <a:lstStyle/>
          <a:p>
            <a:r>
              <a:rPr lang="en-US" dirty="0"/>
              <a:t>Weaknesses</a:t>
            </a:r>
          </a:p>
        </p:txBody>
      </p:sp>
      <p:sp>
        <p:nvSpPr>
          <p:cNvPr id="7" name="Content Placeholder 6">
            <a:extLst>
              <a:ext uri="{FF2B5EF4-FFF2-40B4-BE49-F238E27FC236}">
                <a16:creationId xmlns:a16="http://schemas.microsoft.com/office/drawing/2014/main" id="{59E84DD8-EA2A-46CA-83F9-FE9D396F50C2}"/>
              </a:ext>
            </a:extLst>
          </p:cNvPr>
          <p:cNvSpPr>
            <a:spLocks noGrp="1"/>
          </p:cNvSpPr>
          <p:nvPr>
            <p:ph sz="quarter" idx="4"/>
          </p:nvPr>
        </p:nvSpPr>
        <p:spPr/>
        <p:txBody>
          <a:bodyPr/>
          <a:lstStyle/>
          <a:p>
            <a:r>
              <a:rPr lang="en-US" dirty="0"/>
              <a:t>The game can have a steep learning curve</a:t>
            </a:r>
          </a:p>
          <a:p>
            <a:r>
              <a:rPr lang="en-US" dirty="0"/>
              <a:t>The game is somewhat resource intensive.</a:t>
            </a:r>
          </a:p>
          <a:p>
            <a:r>
              <a:rPr lang="en-US" dirty="0"/>
              <a:t>Save files can become corrupted if mods conflict.</a:t>
            </a:r>
          </a:p>
          <a:p>
            <a:r>
              <a:rPr lang="en-US" dirty="0"/>
              <a:t>The DLC costs more than the game itself.</a:t>
            </a:r>
          </a:p>
        </p:txBody>
      </p:sp>
    </p:spTree>
    <p:extLst>
      <p:ext uri="{BB962C8B-B14F-4D97-AF65-F5344CB8AC3E}">
        <p14:creationId xmlns:p14="http://schemas.microsoft.com/office/powerpoint/2010/main" val="3349369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2BC39D-5715-4CDD-8A06-82D0CAC1A68C}"/>
              </a:ext>
            </a:extLst>
          </p:cNvPr>
          <p:cNvSpPr>
            <a:spLocks noGrp="1"/>
          </p:cNvSpPr>
          <p:nvPr>
            <p:ph type="title"/>
          </p:nvPr>
        </p:nvSpPr>
        <p:spPr/>
        <p:txBody>
          <a:bodyPr/>
          <a:lstStyle/>
          <a:p>
            <a:r>
              <a:rPr lang="en-US" dirty="0"/>
              <a:t>Verdict: Is Cities: Skylines Worth Purchasing?</a:t>
            </a:r>
          </a:p>
        </p:txBody>
      </p:sp>
      <p:sp>
        <p:nvSpPr>
          <p:cNvPr id="8" name="Content Placeholder 7">
            <a:extLst>
              <a:ext uri="{FF2B5EF4-FFF2-40B4-BE49-F238E27FC236}">
                <a16:creationId xmlns:a16="http://schemas.microsoft.com/office/drawing/2014/main" id="{083509C8-CCA5-42BE-90CB-B6A4FC581443}"/>
              </a:ext>
            </a:extLst>
          </p:cNvPr>
          <p:cNvSpPr>
            <a:spLocks noGrp="1"/>
          </p:cNvSpPr>
          <p:nvPr>
            <p:ph idx="1"/>
          </p:nvPr>
        </p:nvSpPr>
        <p:spPr/>
        <p:txBody>
          <a:bodyPr/>
          <a:lstStyle/>
          <a:p>
            <a:pPr marL="0" indent="0">
              <a:buNone/>
            </a:pPr>
            <a:r>
              <a:rPr lang="en-US" dirty="0"/>
              <a:t>It depends on the player.</a:t>
            </a:r>
          </a:p>
          <a:p>
            <a:r>
              <a:rPr lang="en-US" dirty="0"/>
              <a:t>Those who enjoy sandbox, management, and simulation games, as well as those who grew up playing games like SimCity, will probably love this game.</a:t>
            </a:r>
          </a:p>
          <a:p>
            <a:r>
              <a:rPr lang="en-US" dirty="0"/>
              <a:t>Those who enjoy first-person shooters, RPG, or any multiplayer games might want to save their money.</a:t>
            </a:r>
          </a:p>
          <a:p>
            <a:r>
              <a:rPr lang="en-US" dirty="0"/>
              <a:t>Everyone else might want to ask for their friends’ opinions and/or to let you play their copy of the game.</a:t>
            </a:r>
          </a:p>
        </p:txBody>
      </p:sp>
    </p:spTree>
    <p:extLst>
      <p:ext uri="{BB962C8B-B14F-4D97-AF65-F5344CB8AC3E}">
        <p14:creationId xmlns:p14="http://schemas.microsoft.com/office/powerpoint/2010/main" val="1449109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D97A-96CE-4201-8876-C96FF0623938}"/>
              </a:ext>
            </a:extLst>
          </p:cNvPr>
          <p:cNvSpPr>
            <a:spLocks noGrp="1"/>
          </p:cNvSpPr>
          <p:nvPr>
            <p:ph type="title"/>
          </p:nvPr>
        </p:nvSpPr>
        <p:spPr/>
        <p:txBody>
          <a:bodyPr/>
          <a:lstStyle/>
          <a:p>
            <a:r>
              <a:rPr lang="en-US" dirty="0"/>
              <a:t>How Can Cities: Skylines be Improved?</a:t>
            </a:r>
          </a:p>
        </p:txBody>
      </p:sp>
      <p:sp>
        <p:nvSpPr>
          <p:cNvPr id="3" name="Content Placeholder 2">
            <a:extLst>
              <a:ext uri="{FF2B5EF4-FFF2-40B4-BE49-F238E27FC236}">
                <a16:creationId xmlns:a16="http://schemas.microsoft.com/office/drawing/2014/main" id="{0D79FA84-3A63-424E-82A6-76253899B83F}"/>
              </a:ext>
            </a:extLst>
          </p:cNvPr>
          <p:cNvSpPr>
            <a:spLocks noGrp="1"/>
          </p:cNvSpPr>
          <p:nvPr>
            <p:ph idx="1"/>
          </p:nvPr>
        </p:nvSpPr>
        <p:spPr>
          <a:xfrm>
            <a:off x="838200" y="1892300"/>
            <a:ext cx="10515600" cy="4351338"/>
          </a:xfrm>
        </p:spPr>
        <p:txBody>
          <a:bodyPr/>
          <a:lstStyle/>
          <a:p>
            <a:r>
              <a:rPr lang="en-US" dirty="0"/>
              <a:t>Not all the DLC is worth buying. Paradox could offer more to the player to purchase it.</a:t>
            </a:r>
          </a:p>
          <a:p>
            <a:pPr lvl="1"/>
            <a:r>
              <a:rPr lang="en-US" dirty="0"/>
              <a:t>Some add entirely new aspects to the game (e.g., nighttime, disasters, snow removal, heating, new modes of mass transportation, etc.).</a:t>
            </a:r>
          </a:p>
          <a:p>
            <a:pPr lvl="1"/>
            <a:r>
              <a:rPr lang="en-US" dirty="0"/>
              <a:t>Some only add “new” buildings that behave exactly like existing buildings with only cosmetic differences (i.e., Workshop content, except it costs money.)</a:t>
            </a:r>
          </a:p>
          <a:p>
            <a:r>
              <a:rPr lang="en-US" dirty="0"/>
              <a:t>Cars clip through each other. I know Paradox tried to prevent this in Cities in Motion 2, but it did not work very well.</a:t>
            </a:r>
          </a:p>
          <a:p>
            <a:pPr lvl="1"/>
            <a:endParaRPr lang="en-US" dirty="0"/>
          </a:p>
        </p:txBody>
      </p:sp>
    </p:spTree>
    <p:extLst>
      <p:ext uri="{BB962C8B-B14F-4D97-AF65-F5344CB8AC3E}">
        <p14:creationId xmlns:p14="http://schemas.microsoft.com/office/powerpoint/2010/main" val="3623484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3137D-DCB4-435C-A51F-D6F807F745D7}"/>
              </a:ext>
            </a:extLst>
          </p:cNvPr>
          <p:cNvSpPr>
            <a:spLocks noGrp="1"/>
          </p:cNvSpPr>
          <p:nvPr>
            <p:ph type="title"/>
          </p:nvPr>
        </p:nvSpPr>
        <p:spPr/>
        <p:txBody>
          <a:bodyPr/>
          <a:lstStyle/>
          <a:p>
            <a:r>
              <a:rPr lang="en-US" dirty="0"/>
              <a:t>Basic Information about Cities: Skylines</a:t>
            </a:r>
          </a:p>
        </p:txBody>
      </p:sp>
      <p:pic>
        <p:nvPicPr>
          <p:cNvPr id="5" name="Picture 4" descr="A close up of a logo&#10;&#10;Description generated with very high confidence">
            <a:extLst>
              <a:ext uri="{FF2B5EF4-FFF2-40B4-BE49-F238E27FC236}">
                <a16:creationId xmlns:a16="http://schemas.microsoft.com/office/drawing/2014/main" id="{C8C90952-C0B2-4AD0-8093-750FF70B13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0" y="2478976"/>
            <a:ext cx="7620000" cy="4286250"/>
          </a:xfrm>
          <a:prstGeom prst="rect">
            <a:avLst/>
          </a:prstGeom>
        </p:spPr>
      </p:pic>
      <p:sp>
        <p:nvSpPr>
          <p:cNvPr id="6" name="TextBox 5">
            <a:extLst>
              <a:ext uri="{FF2B5EF4-FFF2-40B4-BE49-F238E27FC236}">
                <a16:creationId xmlns:a16="http://schemas.microsoft.com/office/drawing/2014/main" id="{E9C36DA8-24C0-47BD-B3A7-70C4C157F101}"/>
              </a:ext>
            </a:extLst>
          </p:cNvPr>
          <p:cNvSpPr txBox="1"/>
          <p:nvPr/>
        </p:nvSpPr>
        <p:spPr>
          <a:xfrm>
            <a:off x="4775200" y="6061547"/>
            <a:ext cx="6096000" cy="115416"/>
          </a:xfrm>
          <a:prstGeom prst="rect">
            <a:avLst/>
          </a:prstGeom>
          <a:noFill/>
        </p:spPr>
        <p:txBody>
          <a:bodyPr wrap="square" rtlCol="0">
            <a:spAutoFit/>
          </a:bodyPr>
          <a:lstStyle/>
          <a:p>
            <a:r>
              <a:rPr lang="en-US" sz="900" dirty="0">
                <a:hlinkClick r:id="rId3" tooltip="https://fr.wikipedia.org/wiki/Paradox_Interactive"/>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3" name="Content Placeholder 2">
            <a:extLst>
              <a:ext uri="{FF2B5EF4-FFF2-40B4-BE49-F238E27FC236}">
                <a16:creationId xmlns:a16="http://schemas.microsoft.com/office/drawing/2014/main" id="{5D27AFB1-AE4F-4621-8BA4-72797352D9CA}"/>
              </a:ext>
            </a:extLst>
          </p:cNvPr>
          <p:cNvSpPr>
            <a:spLocks noGrp="1"/>
          </p:cNvSpPr>
          <p:nvPr>
            <p:ph idx="1"/>
          </p:nvPr>
        </p:nvSpPr>
        <p:spPr>
          <a:xfrm>
            <a:off x="838200" y="1825625"/>
            <a:ext cx="10515600" cy="4351338"/>
          </a:xfrm>
        </p:spPr>
        <p:txBody>
          <a:bodyPr/>
          <a:lstStyle/>
          <a:p>
            <a:r>
              <a:rPr lang="en-US" dirty="0"/>
              <a:t>Developer: Colossal Order</a:t>
            </a:r>
          </a:p>
          <a:p>
            <a:r>
              <a:rPr lang="en-US" dirty="0"/>
              <a:t>Publisher: Paradox Interactive</a:t>
            </a:r>
          </a:p>
          <a:p>
            <a:r>
              <a:rPr lang="en-US" dirty="0"/>
              <a:t>Genre: City building and management simulation</a:t>
            </a:r>
          </a:p>
          <a:p>
            <a:r>
              <a:rPr lang="en-US" dirty="0"/>
              <a:t>Price (As of Sep 10, 2017)</a:t>
            </a:r>
          </a:p>
          <a:p>
            <a:pPr lvl="1"/>
            <a:r>
              <a:rPr lang="en-US" dirty="0"/>
              <a:t>Standard Edition: $29.99</a:t>
            </a:r>
          </a:p>
          <a:p>
            <a:pPr lvl="1"/>
            <a:r>
              <a:rPr lang="en-US" dirty="0"/>
              <a:t>Deluxe Edition: $39.99</a:t>
            </a:r>
          </a:p>
          <a:p>
            <a:pPr lvl="1"/>
            <a:r>
              <a:rPr lang="en-US" dirty="0"/>
              <a:t>Total DLC: $86.90</a:t>
            </a:r>
          </a:p>
        </p:txBody>
      </p:sp>
      <p:pic>
        <p:nvPicPr>
          <p:cNvPr id="8" name="Picture 7" descr="A picture containing clipart&#10;&#10;Description generated with high confidence">
            <a:extLst>
              <a:ext uri="{FF2B5EF4-FFF2-40B4-BE49-F238E27FC236}">
                <a16:creationId xmlns:a16="http://schemas.microsoft.com/office/drawing/2014/main" id="{99034C9A-5D62-4806-84B4-D067BCFCF1C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823450" y="365125"/>
            <a:ext cx="2095500" cy="2095500"/>
          </a:xfrm>
          <a:prstGeom prst="rect">
            <a:avLst/>
          </a:prstGeom>
        </p:spPr>
      </p:pic>
      <p:sp>
        <p:nvSpPr>
          <p:cNvPr id="9" name="TextBox 8">
            <a:extLst>
              <a:ext uri="{FF2B5EF4-FFF2-40B4-BE49-F238E27FC236}">
                <a16:creationId xmlns:a16="http://schemas.microsoft.com/office/drawing/2014/main" id="{C3767B70-0352-45E3-B470-F6CA91DF028B}"/>
              </a:ext>
            </a:extLst>
          </p:cNvPr>
          <p:cNvSpPr txBox="1"/>
          <p:nvPr/>
        </p:nvSpPr>
        <p:spPr>
          <a:xfrm>
            <a:off x="9823450" y="2460625"/>
            <a:ext cx="2095500" cy="369332"/>
          </a:xfrm>
          <a:prstGeom prst="rect">
            <a:avLst/>
          </a:prstGeom>
          <a:noFill/>
        </p:spPr>
        <p:txBody>
          <a:bodyPr wrap="square" rtlCol="0">
            <a:spAutoFit/>
          </a:bodyPr>
          <a:lstStyle/>
          <a:p>
            <a:r>
              <a:rPr lang="en-US" sz="900" dirty="0">
                <a:hlinkClick r:id="rId6" tooltip="https://en.wikipedia.org/wiki/Colossal_Order_(video_game_developer)"/>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2542676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0" name="Picture 9">
            <a:extLst>
              <a:ext uri="{FF2B5EF4-FFF2-40B4-BE49-F238E27FC236}">
                <a16:creationId xmlns:a16="http://schemas.microsoft.com/office/drawing/2014/main" id="{DFD756C2-AC38-4392-9D8D-518DC13EA018}"/>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 y="-76200"/>
            <a:ext cx="12327467" cy="6934200"/>
          </a:xfrm>
          <a:prstGeom prst="rect">
            <a:avLst/>
          </a:prstGeom>
        </p:spPr>
      </p:pic>
      <p:sp>
        <p:nvSpPr>
          <p:cNvPr id="4" name="Title 3">
            <a:extLst>
              <a:ext uri="{FF2B5EF4-FFF2-40B4-BE49-F238E27FC236}">
                <a16:creationId xmlns:a16="http://schemas.microsoft.com/office/drawing/2014/main" id="{622D057B-EBA4-481B-B6A6-D1AAC299E7B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Any Questions?</a:t>
            </a:r>
          </a:p>
        </p:txBody>
      </p:sp>
      <p:sp>
        <p:nvSpPr>
          <p:cNvPr id="5" name="Text Placeholder 4">
            <a:extLst>
              <a:ext uri="{FF2B5EF4-FFF2-40B4-BE49-F238E27FC236}">
                <a16:creationId xmlns:a16="http://schemas.microsoft.com/office/drawing/2014/main" id="{B7FEE420-ABC0-40A4-81FA-7FA5FEB6C792}"/>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a:solidFill>
                  <a:srgbClr val="FFFFFF"/>
                </a:solidFill>
              </a:rPr>
              <a:t>Thanks for listening!</a:t>
            </a:r>
          </a:p>
        </p:txBody>
      </p:sp>
      <p:sp>
        <p:nvSpPr>
          <p:cNvPr id="11" name="TextBox 10">
            <a:extLst>
              <a:ext uri="{FF2B5EF4-FFF2-40B4-BE49-F238E27FC236}">
                <a16:creationId xmlns:a16="http://schemas.microsoft.com/office/drawing/2014/main" id="{A830487C-B871-4BBA-B107-27227B7BF804}"/>
              </a:ext>
            </a:extLst>
          </p:cNvPr>
          <p:cNvSpPr txBox="1"/>
          <p:nvPr/>
        </p:nvSpPr>
        <p:spPr>
          <a:xfrm>
            <a:off x="10005184" y="6657944"/>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fiuxy.com/juegos-gratis/3989758-descargar-cities-skylines-pc-mega-1-2gb.html"/>
              </a:rPr>
              <a:t>This Photo</a:t>
            </a:r>
            <a:r>
              <a:rPr lang="en-US" sz="700">
                <a:solidFill>
                  <a:srgbClr val="FFFFFF"/>
                </a:solidFill>
              </a:rPr>
              <a:t> by Unknown Author is licensed under </a:t>
            </a:r>
            <a:r>
              <a:rPr lang="en-US" sz="700">
                <a:solidFill>
                  <a:srgbClr val="FFFFFF"/>
                </a:solidFill>
                <a:hlinkClick r:id="rId4" tooltip="https://creativecommons.org/licenses/by/4.0/"/>
              </a:rPr>
              <a:t>CC BY</a:t>
            </a:r>
            <a:endParaRPr lang="en-US" sz="700">
              <a:solidFill>
                <a:srgbClr val="FFFFFF"/>
              </a:solidFill>
            </a:endParaRPr>
          </a:p>
        </p:txBody>
      </p:sp>
    </p:spTree>
    <p:extLst>
      <p:ext uri="{BB962C8B-B14F-4D97-AF65-F5344CB8AC3E}">
        <p14:creationId xmlns:p14="http://schemas.microsoft.com/office/powerpoint/2010/main" val="237829981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65925-4139-4E5A-82BE-C833D599E9DB}"/>
              </a:ext>
            </a:extLst>
          </p:cNvPr>
          <p:cNvSpPr>
            <a:spLocks noGrp="1"/>
          </p:cNvSpPr>
          <p:nvPr>
            <p:ph type="title"/>
          </p:nvPr>
        </p:nvSpPr>
        <p:spPr/>
        <p:txBody>
          <a:bodyPr/>
          <a:lstStyle/>
          <a:p>
            <a:r>
              <a:rPr lang="en-US" dirty="0"/>
              <a:t>Hardware Requirements (for PC Version)</a:t>
            </a:r>
          </a:p>
        </p:txBody>
      </p:sp>
      <p:sp>
        <p:nvSpPr>
          <p:cNvPr id="4" name="Text Placeholder 3">
            <a:extLst>
              <a:ext uri="{FF2B5EF4-FFF2-40B4-BE49-F238E27FC236}">
                <a16:creationId xmlns:a16="http://schemas.microsoft.com/office/drawing/2014/main" id="{DE3B8C88-EDAA-4985-BED4-C740F9A0FA39}"/>
              </a:ext>
            </a:extLst>
          </p:cNvPr>
          <p:cNvSpPr>
            <a:spLocks noGrp="1"/>
          </p:cNvSpPr>
          <p:nvPr>
            <p:ph type="body" idx="1"/>
          </p:nvPr>
        </p:nvSpPr>
        <p:spPr/>
        <p:txBody>
          <a:bodyPr/>
          <a:lstStyle/>
          <a:p>
            <a:r>
              <a:rPr lang="en-US" dirty="0"/>
              <a:t>Minimum</a:t>
            </a:r>
          </a:p>
        </p:txBody>
      </p:sp>
      <p:sp>
        <p:nvSpPr>
          <p:cNvPr id="5" name="Content Placeholder 4">
            <a:extLst>
              <a:ext uri="{FF2B5EF4-FFF2-40B4-BE49-F238E27FC236}">
                <a16:creationId xmlns:a16="http://schemas.microsoft.com/office/drawing/2014/main" id="{75CA5FAD-381C-4410-ACDE-839A892F57FE}"/>
              </a:ext>
            </a:extLst>
          </p:cNvPr>
          <p:cNvSpPr>
            <a:spLocks noGrp="1"/>
          </p:cNvSpPr>
          <p:nvPr>
            <p:ph sz="half" idx="2"/>
          </p:nvPr>
        </p:nvSpPr>
        <p:spPr/>
        <p:txBody>
          <a:bodyPr/>
          <a:lstStyle/>
          <a:p>
            <a:r>
              <a:rPr lang="en-US" dirty="0"/>
              <a:t>4 GB storage space</a:t>
            </a:r>
          </a:p>
          <a:p>
            <a:r>
              <a:rPr lang="en-US" dirty="0"/>
              <a:t>4 GB RAM</a:t>
            </a:r>
          </a:p>
          <a:p>
            <a:r>
              <a:rPr lang="en-US" dirty="0"/>
              <a:t>Intel Core 2 Duo or AMD Athlon 64 X2 6400+ processor</a:t>
            </a:r>
          </a:p>
          <a:p>
            <a:r>
              <a:rPr lang="en-US" dirty="0"/>
              <a:t>Nvidia GeForce GTX 260 or ATI Radeon HD 5670 graphics card</a:t>
            </a:r>
          </a:p>
        </p:txBody>
      </p:sp>
      <p:sp>
        <p:nvSpPr>
          <p:cNvPr id="6" name="Text Placeholder 5">
            <a:extLst>
              <a:ext uri="{FF2B5EF4-FFF2-40B4-BE49-F238E27FC236}">
                <a16:creationId xmlns:a16="http://schemas.microsoft.com/office/drawing/2014/main" id="{B04B6C31-570A-47E7-B761-22C9B1FBE44F}"/>
              </a:ext>
            </a:extLst>
          </p:cNvPr>
          <p:cNvSpPr>
            <a:spLocks noGrp="1"/>
          </p:cNvSpPr>
          <p:nvPr>
            <p:ph type="body" sz="quarter" idx="3"/>
          </p:nvPr>
        </p:nvSpPr>
        <p:spPr/>
        <p:txBody>
          <a:bodyPr/>
          <a:lstStyle/>
          <a:p>
            <a:r>
              <a:rPr lang="en-US" dirty="0"/>
              <a:t>Recommended</a:t>
            </a:r>
          </a:p>
        </p:txBody>
      </p:sp>
      <p:sp>
        <p:nvSpPr>
          <p:cNvPr id="7" name="Content Placeholder 6">
            <a:extLst>
              <a:ext uri="{FF2B5EF4-FFF2-40B4-BE49-F238E27FC236}">
                <a16:creationId xmlns:a16="http://schemas.microsoft.com/office/drawing/2014/main" id="{9215B868-74EF-4873-AA1A-30EF4246B6AC}"/>
              </a:ext>
            </a:extLst>
          </p:cNvPr>
          <p:cNvSpPr>
            <a:spLocks noGrp="1"/>
          </p:cNvSpPr>
          <p:nvPr>
            <p:ph sz="quarter" idx="4"/>
          </p:nvPr>
        </p:nvSpPr>
        <p:spPr/>
        <p:txBody>
          <a:bodyPr/>
          <a:lstStyle/>
          <a:p>
            <a:r>
              <a:rPr lang="en-US" dirty="0"/>
              <a:t>4 GB storage space (does not include user-made content)</a:t>
            </a:r>
          </a:p>
          <a:p>
            <a:r>
              <a:rPr lang="en-US" dirty="0"/>
              <a:t>6 GB RAM</a:t>
            </a:r>
          </a:p>
          <a:p>
            <a:r>
              <a:rPr lang="en-US" dirty="0"/>
              <a:t>Intel Core i5-3470 or AMD FX-6300 processor</a:t>
            </a:r>
          </a:p>
          <a:p>
            <a:r>
              <a:rPr lang="en-US" dirty="0"/>
              <a:t>Nvidia GeForce GTX 660 or AMD Radeon HD 7870 graphics card</a:t>
            </a:r>
          </a:p>
        </p:txBody>
      </p:sp>
    </p:spTree>
    <p:extLst>
      <p:ext uri="{BB962C8B-B14F-4D97-AF65-F5344CB8AC3E}">
        <p14:creationId xmlns:p14="http://schemas.microsoft.com/office/powerpoint/2010/main" val="2864562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B600B1-C0DE-4280-BCCB-5FEF498E6BBD}"/>
              </a:ext>
            </a:extLst>
          </p:cNvPr>
          <p:cNvSpPr>
            <a:spLocks noGrp="1"/>
          </p:cNvSpPr>
          <p:nvPr>
            <p:ph type="title"/>
          </p:nvPr>
        </p:nvSpPr>
        <p:spPr/>
        <p:txBody>
          <a:bodyPr/>
          <a:lstStyle/>
          <a:p>
            <a:r>
              <a:rPr lang="en-US" dirty="0"/>
              <a:t>Game Summary</a:t>
            </a:r>
          </a:p>
        </p:txBody>
      </p:sp>
      <p:sp>
        <p:nvSpPr>
          <p:cNvPr id="8" name="Content Placeholder 7">
            <a:extLst>
              <a:ext uri="{FF2B5EF4-FFF2-40B4-BE49-F238E27FC236}">
                <a16:creationId xmlns:a16="http://schemas.microsoft.com/office/drawing/2014/main" id="{8F399777-81C2-4496-A408-FB7D2903AC25}"/>
              </a:ext>
            </a:extLst>
          </p:cNvPr>
          <p:cNvSpPr>
            <a:spLocks noGrp="1"/>
          </p:cNvSpPr>
          <p:nvPr>
            <p:ph idx="1"/>
          </p:nvPr>
        </p:nvSpPr>
        <p:spPr/>
        <p:txBody>
          <a:bodyPr/>
          <a:lstStyle/>
          <a:p>
            <a:r>
              <a:rPr lang="en-US" dirty="0"/>
              <a:t>The player’s duty as mayor is to build a sustainable city that also tends to the needs of its citizens.</a:t>
            </a:r>
          </a:p>
          <a:p>
            <a:r>
              <a:rPr lang="en-US" dirty="0"/>
              <a:t>The storyline varies from scenario to scenario, but story is left to the player’s imagination for the most part.</a:t>
            </a:r>
          </a:p>
          <a:p>
            <a:r>
              <a:rPr lang="en-US" dirty="0"/>
              <a:t>Available on Windows Store, the PlayStation Store, and Steam. User-created content is available from the Steam Workshop.</a:t>
            </a:r>
          </a:p>
        </p:txBody>
      </p:sp>
    </p:spTree>
    <p:extLst>
      <p:ext uri="{BB962C8B-B14F-4D97-AF65-F5344CB8AC3E}">
        <p14:creationId xmlns:p14="http://schemas.microsoft.com/office/powerpoint/2010/main" val="2766064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4E12-0C1A-44F7-9F79-6E423E8D4F65}"/>
              </a:ext>
            </a:extLst>
          </p:cNvPr>
          <p:cNvSpPr>
            <a:spLocks noGrp="1"/>
          </p:cNvSpPr>
          <p:nvPr>
            <p:ph type="title"/>
          </p:nvPr>
        </p:nvSpPr>
        <p:spPr>
          <a:xfrm>
            <a:off x="838200" y="365125"/>
            <a:ext cx="10515600" cy="1325563"/>
          </a:xfrm>
        </p:spPr>
        <p:txBody>
          <a:bodyPr/>
          <a:lstStyle/>
          <a:p>
            <a:r>
              <a:rPr lang="en-US" dirty="0"/>
              <a:t>User Interface</a:t>
            </a:r>
          </a:p>
        </p:txBody>
      </p:sp>
      <p:sp>
        <p:nvSpPr>
          <p:cNvPr id="3" name="Content Placeholder 2">
            <a:extLst>
              <a:ext uri="{FF2B5EF4-FFF2-40B4-BE49-F238E27FC236}">
                <a16:creationId xmlns:a16="http://schemas.microsoft.com/office/drawing/2014/main" id="{195C9F49-F9EC-490F-A1CB-822DF2FB6F72}"/>
              </a:ext>
            </a:extLst>
          </p:cNvPr>
          <p:cNvSpPr>
            <a:spLocks noGrp="1"/>
          </p:cNvSpPr>
          <p:nvPr>
            <p:ph idx="1"/>
          </p:nvPr>
        </p:nvSpPr>
        <p:spPr>
          <a:xfrm>
            <a:off x="838200" y="1825625"/>
            <a:ext cx="10515600" cy="4351338"/>
          </a:xfrm>
        </p:spPr>
        <p:txBody>
          <a:bodyPr>
            <a:normAutofit lnSpcReduction="10000"/>
          </a:bodyPr>
          <a:lstStyle/>
          <a:p>
            <a:r>
              <a:rPr lang="en-US" dirty="0"/>
              <a:t>The UI for Cities Skylines can be modified by using mods from the Steam Workshop. The unmodified UI has the following features:</a:t>
            </a:r>
          </a:p>
          <a:p>
            <a:pPr lvl="1"/>
            <a:r>
              <a:rPr lang="en-US" dirty="0"/>
              <a:t>Top-middle: Chirpy, the mascot for the social network “Chirper”. Clicking will display a list of recently sent “chirps” from the player’s citizens.</a:t>
            </a:r>
          </a:p>
          <a:p>
            <a:pPr lvl="1"/>
            <a:r>
              <a:rPr lang="en-US" dirty="0"/>
              <a:t>Upper-right: a music control panel. Cities: Skylines has a number of radio stations so player can listen to various genres of music when they grow bored of the game’s soundtrack.</a:t>
            </a:r>
          </a:p>
          <a:p>
            <a:pPr lvl="1"/>
            <a:r>
              <a:rPr lang="en-US" dirty="0"/>
              <a:t>Left: various “Info Views”. Info Views allow the player to visualize different aspects of the city with color-coding (e.g., pollution, traffic, flammability, citizen happiness, etc.)</a:t>
            </a:r>
          </a:p>
          <a:p>
            <a:pPr lvl="1"/>
            <a:r>
              <a:rPr lang="en-US" dirty="0"/>
              <a:t>Bottom: the player’s toolbox. Most of the things that the player needs to make changes to the city are here.</a:t>
            </a:r>
          </a:p>
        </p:txBody>
      </p:sp>
    </p:spTree>
    <p:extLst>
      <p:ext uri="{BB962C8B-B14F-4D97-AF65-F5344CB8AC3E}">
        <p14:creationId xmlns:p14="http://schemas.microsoft.com/office/powerpoint/2010/main" val="308894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C4657-0390-48F1-BFF6-8D7ABD0152DC}"/>
              </a:ext>
            </a:extLst>
          </p:cNvPr>
          <p:cNvSpPr>
            <a:spLocks noGrp="1"/>
          </p:cNvSpPr>
          <p:nvPr>
            <p:ph type="title"/>
          </p:nvPr>
        </p:nvSpPr>
        <p:spPr/>
        <p:txBody>
          <a:bodyPr/>
          <a:lstStyle/>
          <a:p>
            <a:r>
              <a:rPr lang="en-US" dirty="0"/>
              <a:t>Screenshot of UI Gameplay from (an Earlier Version of) Cities: Skylines</a:t>
            </a:r>
          </a:p>
        </p:txBody>
      </p:sp>
      <p:pic>
        <p:nvPicPr>
          <p:cNvPr id="5" name="Content Placeholder 4" descr="A close up of a road&#10;&#10;Description generated with high confidence">
            <a:extLst>
              <a:ext uri="{FF2B5EF4-FFF2-40B4-BE49-F238E27FC236}">
                <a16:creationId xmlns:a16="http://schemas.microsoft.com/office/drawing/2014/main" id="{A52E5761-C322-4FBC-8D07-19108DCF331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28144" y="1825625"/>
            <a:ext cx="7735712" cy="4351338"/>
          </a:xfrm>
        </p:spPr>
      </p:pic>
      <p:sp>
        <p:nvSpPr>
          <p:cNvPr id="6" name="TextBox 5">
            <a:extLst>
              <a:ext uri="{FF2B5EF4-FFF2-40B4-BE49-F238E27FC236}">
                <a16:creationId xmlns:a16="http://schemas.microsoft.com/office/drawing/2014/main" id="{89DA3A1E-490D-4E80-A37B-68E9D5794523}"/>
              </a:ext>
            </a:extLst>
          </p:cNvPr>
          <p:cNvSpPr txBox="1"/>
          <p:nvPr/>
        </p:nvSpPr>
        <p:spPr>
          <a:xfrm>
            <a:off x="2228144" y="6176963"/>
            <a:ext cx="7735712" cy="230832"/>
          </a:xfrm>
          <a:prstGeom prst="rect">
            <a:avLst/>
          </a:prstGeom>
          <a:noFill/>
        </p:spPr>
        <p:txBody>
          <a:bodyPr wrap="square" rtlCol="0">
            <a:spAutoFit/>
          </a:bodyPr>
          <a:lstStyle/>
          <a:p>
            <a:r>
              <a:rPr lang="en-US" sz="900">
                <a:hlinkClick r:id="rId3" tooltip="http://www.playpcesor.com/2015/03/cities-skylines-15-steam-mod.html"/>
              </a:rPr>
              <a:t>This Photo</a:t>
            </a:r>
            <a:r>
              <a:rPr lang="en-US" sz="900"/>
              <a:t> by Unknown Author is licensed under </a:t>
            </a:r>
            <a:r>
              <a:rPr lang="en-US" sz="900">
                <a:hlinkClick r:id="rId4" tooltip="https://creativecommons.org/licenses/by-nc-nd/4.0/"/>
              </a:rPr>
              <a:t>CC BY-NC-ND</a:t>
            </a:r>
            <a:endParaRPr lang="en-US" sz="900"/>
          </a:p>
        </p:txBody>
      </p:sp>
    </p:spTree>
    <p:extLst>
      <p:ext uri="{BB962C8B-B14F-4D97-AF65-F5344CB8AC3E}">
        <p14:creationId xmlns:p14="http://schemas.microsoft.com/office/powerpoint/2010/main" val="3956559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ABAF-4662-4F92-BB4D-B5D18C98D74D}"/>
              </a:ext>
            </a:extLst>
          </p:cNvPr>
          <p:cNvSpPr>
            <a:spLocks noGrp="1"/>
          </p:cNvSpPr>
          <p:nvPr>
            <p:ph type="title"/>
          </p:nvPr>
        </p:nvSpPr>
        <p:spPr/>
        <p:txBody>
          <a:bodyPr/>
          <a:lstStyle/>
          <a:p>
            <a:r>
              <a:rPr lang="en-US" dirty="0"/>
              <a:t>Gameplay</a:t>
            </a:r>
          </a:p>
        </p:txBody>
      </p:sp>
      <p:sp>
        <p:nvSpPr>
          <p:cNvPr id="3" name="Content Placeholder 2">
            <a:extLst>
              <a:ext uri="{FF2B5EF4-FFF2-40B4-BE49-F238E27FC236}">
                <a16:creationId xmlns:a16="http://schemas.microsoft.com/office/drawing/2014/main" id="{B35FA32D-7547-4FA8-9955-308C60D5146F}"/>
              </a:ext>
            </a:extLst>
          </p:cNvPr>
          <p:cNvSpPr>
            <a:spLocks noGrp="1"/>
          </p:cNvSpPr>
          <p:nvPr>
            <p:ph idx="1"/>
          </p:nvPr>
        </p:nvSpPr>
        <p:spPr>
          <a:xfrm>
            <a:off x="838200" y="1825625"/>
            <a:ext cx="10515600" cy="4351338"/>
          </a:xfrm>
        </p:spPr>
        <p:txBody>
          <a:bodyPr>
            <a:normAutofit fontScale="77500" lnSpcReduction="20000"/>
          </a:bodyPr>
          <a:lstStyle/>
          <a:p>
            <a:r>
              <a:rPr lang="en-US" dirty="0"/>
              <a:t>The player needs to manage several aspects of the city.</a:t>
            </a:r>
          </a:p>
          <a:p>
            <a:pPr lvl="1"/>
            <a:r>
              <a:rPr lang="en-US" dirty="0"/>
              <a:t>Crime &amp; punishment (with the After Dark DLC, jail cells at the police station are only meant to hold criminals until a van from a city prison arrives. In prison, they undergo correction (in theory)).</a:t>
            </a:r>
          </a:p>
          <a:p>
            <a:pPr lvl="1"/>
            <a:r>
              <a:rPr lang="en-US" dirty="0"/>
              <a:t>Zone demand (residential, commercial, and industrial)</a:t>
            </a:r>
          </a:p>
          <a:p>
            <a:pPr lvl="1"/>
            <a:r>
              <a:rPr lang="en-US" dirty="0"/>
              <a:t>Fire safety </a:t>
            </a:r>
          </a:p>
          <a:p>
            <a:pPr lvl="1"/>
            <a:r>
              <a:rPr lang="en-US" dirty="0"/>
              <a:t>Natural disaster preparation and recovery (Natural Disasters DLC)</a:t>
            </a:r>
          </a:p>
          <a:p>
            <a:pPr lvl="1"/>
            <a:r>
              <a:rPr lang="en-US" dirty="0"/>
              <a:t>Healthcare and </a:t>
            </a:r>
            <a:r>
              <a:rPr lang="en-US" dirty="0" err="1"/>
              <a:t>deathcare</a:t>
            </a:r>
            <a:endParaRPr lang="en-US" dirty="0"/>
          </a:p>
          <a:p>
            <a:pPr lvl="1"/>
            <a:r>
              <a:rPr lang="en-US" dirty="0"/>
              <a:t>Mass transit and roads (greatly expanded upon in Mass Transit DLC)</a:t>
            </a:r>
          </a:p>
          <a:p>
            <a:pPr lvl="1"/>
            <a:r>
              <a:rPr lang="en-US" dirty="0"/>
              <a:t>Finance</a:t>
            </a:r>
          </a:p>
          <a:p>
            <a:pPr lvl="1"/>
            <a:r>
              <a:rPr lang="en-US" dirty="0"/>
              <a:t>Education</a:t>
            </a:r>
          </a:p>
          <a:p>
            <a:pPr lvl="1"/>
            <a:r>
              <a:rPr lang="en-US" dirty="0"/>
              <a:t>Utilities (electricity, water, and garbage collection, plus heating (Snowfall DLC)</a:t>
            </a:r>
          </a:p>
          <a:p>
            <a:pPr lvl="1"/>
            <a:r>
              <a:rPr lang="en-US" dirty="0"/>
              <a:t>Tourism and Leisure (greatly expanded upon in After Dark DLC)</a:t>
            </a:r>
          </a:p>
          <a:p>
            <a:pPr lvl="1"/>
            <a:r>
              <a:rPr lang="en-US" dirty="0"/>
              <a:t>Environment (garbage collection, commercialization/preservation of natural resources)</a:t>
            </a:r>
          </a:p>
          <a:p>
            <a:pPr lvl="1"/>
            <a:r>
              <a:rPr lang="en-US" dirty="0"/>
              <a:t>Air, water, ground, and noise pollution</a:t>
            </a:r>
          </a:p>
          <a:p>
            <a:pPr lvl="1"/>
            <a:r>
              <a:rPr lang="en-US" dirty="0"/>
              <a:t>Transport of resources and goods (Natural Resources </a:t>
            </a:r>
            <a:r>
              <a:rPr lang="en-US" dirty="0">
                <a:sym typeface="Wingdings" panose="05000000000000000000" pitchFamily="2" charset="2"/>
              </a:rPr>
              <a:t> Industry  Goods  Commerce</a:t>
            </a:r>
          </a:p>
          <a:p>
            <a:pPr lvl="1"/>
            <a:r>
              <a:rPr lang="en-US" dirty="0">
                <a:sym typeface="Wingdings" panose="05000000000000000000" pitchFamily="2" charset="2"/>
              </a:rPr>
              <a:t>Citizen happiness</a:t>
            </a:r>
          </a:p>
        </p:txBody>
      </p:sp>
    </p:spTree>
    <p:extLst>
      <p:ext uri="{BB962C8B-B14F-4D97-AF65-F5344CB8AC3E}">
        <p14:creationId xmlns:p14="http://schemas.microsoft.com/office/powerpoint/2010/main" val="69096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D378-8498-4135-B52D-70D3442798AB}"/>
              </a:ext>
            </a:extLst>
          </p:cNvPr>
          <p:cNvSpPr>
            <a:spLocks noGrp="1"/>
          </p:cNvSpPr>
          <p:nvPr>
            <p:ph type="title"/>
          </p:nvPr>
        </p:nvSpPr>
        <p:spPr/>
        <p:txBody>
          <a:bodyPr/>
          <a:lstStyle/>
          <a:p>
            <a:r>
              <a:rPr lang="en-US" dirty="0"/>
              <a:t>Scoring and Artwork</a:t>
            </a:r>
          </a:p>
        </p:txBody>
      </p:sp>
      <p:sp>
        <p:nvSpPr>
          <p:cNvPr id="3" name="Content Placeholder 2">
            <a:extLst>
              <a:ext uri="{FF2B5EF4-FFF2-40B4-BE49-F238E27FC236}">
                <a16:creationId xmlns:a16="http://schemas.microsoft.com/office/drawing/2014/main" id="{9669C374-62FC-4E85-AF83-7F05BDB8FC4B}"/>
              </a:ext>
            </a:extLst>
          </p:cNvPr>
          <p:cNvSpPr>
            <a:spLocks noGrp="1"/>
          </p:cNvSpPr>
          <p:nvPr>
            <p:ph idx="1"/>
          </p:nvPr>
        </p:nvSpPr>
        <p:spPr/>
        <p:txBody>
          <a:bodyPr>
            <a:normAutofit/>
          </a:bodyPr>
          <a:lstStyle/>
          <a:p>
            <a:r>
              <a:rPr lang="en-US" dirty="0"/>
              <a:t>There is no official “score” to measure a mayor’s performance</a:t>
            </a:r>
          </a:p>
          <a:p>
            <a:pPr lvl="1"/>
            <a:r>
              <a:rPr lang="en-US" dirty="0"/>
              <a:t>The game’s built-in missions have a variety of winning conditions. Examples:</a:t>
            </a:r>
          </a:p>
          <a:p>
            <a:pPr lvl="2"/>
            <a:r>
              <a:rPr lang="en-US" dirty="0"/>
              <a:t>Some require a certain amount of ridership on public transit</a:t>
            </a:r>
          </a:p>
          <a:p>
            <a:pPr lvl="2"/>
            <a:r>
              <a:rPr lang="en-US" dirty="0"/>
              <a:t>Others require that the player protect the city from disasters for a given period.</a:t>
            </a:r>
          </a:p>
          <a:p>
            <a:pPr lvl="1"/>
            <a:r>
              <a:rPr lang="en-US" dirty="0"/>
              <a:t>In free play mode, I usually consider city population and citizen happiness to be a gauge of my mayoral performance.</a:t>
            </a:r>
          </a:p>
          <a:p>
            <a:r>
              <a:rPr lang="en-US" dirty="0"/>
              <a:t>Cities: Skylines is made with the Unity Engine, and the developers left much of the game open for mods and other user-made content to be made. A couple examples:</a:t>
            </a:r>
          </a:p>
          <a:p>
            <a:pPr lvl="1"/>
            <a:r>
              <a:rPr lang="en-US" dirty="0"/>
              <a:t>Someone made a highly-detailed </a:t>
            </a:r>
            <a:r>
              <a:rPr lang="en-US" dirty="0">
                <a:hlinkClick r:id="rId2"/>
              </a:rPr>
              <a:t>model of the city of Los Santos from GTA V</a:t>
            </a:r>
            <a:r>
              <a:rPr lang="en-US" dirty="0"/>
              <a:t>.</a:t>
            </a:r>
          </a:p>
          <a:p>
            <a:pPr lvl="1"/>
            <a:r>
              <a:rPr lang="en-US" dirty="0"/>
              <a:t>Someone else submitted a </a:t>
            </a:r>
            <a:r>
              <a:rPr lang="en-US" dirty="0">
                <a:hlinkClick r:id="rId3"/>
              </a:rPr>
              <a:t>model of One Detroit Center</a:t>
            </a:r>
            <a:r>
              <a:rPr lang="en-US" dirty="0"/>
              <a:t>.</a:t>
            </a:r>
          </a:p>
        </p:txBody>
      </p:sp>
    </p:spTree>
    <p:extLst>
      <p:ext uri="{BB962C8B-B14F-4D97-AF65-F5344CB8AC3E}">
        <p14:creationId xmlns:p14="http://schemas.microsoft.com/office/powerpoint/2010/main" val="867849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B6C7-0510-4E47-BF55-D0704FDD764C}"/>
              </a:ext>
            </a:extLst>
          </p:cNvPr>
          <p:cNvSpPr>
            <a:spLocks noGrp="1"/>
          </p:cNvSpPr>
          <p:nvPr>
            <p:ph type="title"/>
          </p:nvPr>
        </p:nvSpPr>
        <p:spPr/>
        <p:txBody>
          <a:bodyPr/>
          <a:lstStyle/>
          <a:p>
            <a:r>
              <a:rPr lang="en-US" dirty="0"/>
              <a:t>Music</a:t>
            </a:r>
          </a:p>
        </p:txBody>
      </p:sp>
      <p:sp>
        <p:nvSpPr>
          <p:cNvPr id="3" name="Content Placeholder 2">
            <a:extLst>
              <a:ext uri="{FF2B5EF4-FFF2-40B4-BE49-F238E27FC236}">
                <a16:creationId xmlns:a16="http://schemas.microsoft.com/office/drawing/2014/main" id="{1B94CA32-A4E2-4B35-BB33-8DB31493DEDB}"/>
              </a:ext>
            </a:extLst>
          </p:cNvPr>
          <p:cNvSpPr>
            <a:spLocks noGrp="1"/>
          </p:cNvSpPr>
          <p:nvPr>
            <p:ph idx="1"/>
          </p:nvPr>
        </p:nvSpPr>
        <p:spPr/>
        <p:txBody>
          <a:bodyPr>
            <a:normAutofit/>
          </a:bodyPr>
          <a:lstStyle/>
          <a:p>
            <a:r>
              <a:rPr lang="en-US" dirty="0"/>
              <a:t>The developers were able to gather a good variety of music to play from the game’s radio stations.</a:t>
            </a:r>
          </a:p>
          <a:p>
            <a:pPr lvl="1"/>
            <a:r>
              <a:rPr lang="en-US" dirty="0"/>
              <a:t>Gold FM: 60s music</a:t>
            </a:r>
          </a:p>
          <a:p>
            <a:pPr lvl="1"/>
            <a:r>
              <a:rPr lang="en-US" dirty="0"/>
              <a:t>Rock City Radio: all things rock and roll (DLC)</a:t>
            </a:r>
          </a:p>
          <a:p>
            <a:pPr lvl="1"/>
            <a:r>
              <a:rPr lang="en-US" dirty="0"/>
              <a:t>Cities Radio: music from other games by Paradox Interactive</a:t>
            </a:r>
          </a:p>
          <a:p>
            <a:pPr lvl="1"/>
            <a:r>
              <a:rPr lang="en-US" dirty="0"/>
              <a:t>The Classics: classical music</a:t>
            </a:r>
          </a:p>
          <a:p>
            <a:pPr lvl="1"/>
            <a:r>
              <a:rPr lang="en-US" dirty="0"/>
              <a:t>Relaxation Station: smooth synth music (DLC)</a:t>
            </a:r>
          </a:p>
          <a:p>
            <a:r>
              <a:rPr lang="en-US" dirty="0"/>
              <a:t>Even without these radio stations, the soundtrack for Cities: Skylines is distinct enough to remember, yet subtle enough to not bother the player (at least not for a while).</a:t>
            </a:r>
          </a:p>
        </p:txBody>
      </p:sp>
    </p:spTree>
    <p:extLst>
      <p:ext uri="{BB962C8B-B14F-4D97-AF65-F5344CB8AC3E}">
        <p14:creationId xmlns:p14="http://schemas.microsoft.com/office/powerpoint/2010/main" val="3928905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1467</TotalTime>
  <Words>1700</Words>
  <Application>Microsoft Office PowerPoint</Application>
  <PresentationFormat>Widescreen</PresentationFormat>
  <Paragraphs>135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Basic Information about Cities: Skylines</vt:lpstr>
      <vt:lpstr>Hardware Requirements (for PC Version)</vt:lpstr>
      <vt:lpstr>Game Summary</vt:lpstr>
      <vt:lpstr>User Interface</vt:lpstr>
      <vt:lpstr>Screenshot of UI Gameplay from (an Earlier Version of) Cities: Skylines</vt:lpstr>
      <vt:lpstr>Gameplay</vt:lpstr>
      <vt:lpstr>Scoring and Artwork</vt:lpstr>
      <vt:lpstr>Music</vt:lpstr>
      <vt:lpstr>Sound Effects</vt:lpstr>
      <vt:lpstr>Special Features and Game Manual</vt:lpstr>
      <vt:lpstr>Bugs</vt:lpstr>
      <vt:lpstr>Review of Cities: Skylines</vt:lpstr>
      <vt:lpstr>Cities: Skylines vs. SimCity: The Downfall of the King</vt:lpstr>
      <vt:lpstr>Who is Cities: Skylines Meant For?</vt:lpstr>
      <vt:lpstr>Design Mistakes</vt:lpstr>
      <vt:lpstr>Strengths and Weaknesses</vt:lpstr>
      <vt:lpstr>Verdict: Is Cities: Skylines Worth Purchasing?</vt:lpstr>
      <vt:lpstr>How Can Cities: Skylines be Improved?</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Cities: Skylines</dc:title>
  <dc:creator>Michael Gutterman</dc:creator>
  <cp:lastModifiedBy>Michael Gutterman</cp:lastModifiedBy>
  <cp:revision>5</cp:revision>
  <dcterms:created xsi:type="dcterms:W3CDTF">2017-09-10T10:48:44Z</dcterms:created>
  <dcterms:modified xsi:type="dcterms:W3CDTF">2017-09-18T22:34:16Z</dcterms:modified>
</cp:coreProperties>
</file>