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6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81" r:id="rId14"/>
    <p:sldId id="282" r:id="rId15"/>
    <p:sldId id="283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48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1.png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wma"/><Relationship Id="rId7" Type="http://schemas.openxmlformats.org/officeDocument/2006/relationships/image" Target="../media/image7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m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chrono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Austin Fell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88660" y="51271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(3)</a:t>
            </a:r>
            <a:endParaRPr lang="en-US" dirty="0"/>
          </a:p>
        </p:txBody>
      </p:sp>
      <p:pic>
        <p:nvPicPr>
          <p:cNvPr id="5" name="Picture 6" descr="Image result for chrono trigger bat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99" y="1965960"/>
            <a:ext cx="5155322" cy="451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1543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4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(4)</a:t>
            </a:r>
            <a:endParaRPr lang="en-US" dirty="0"/>
          </a:p>
        </p:txBody>
      </p:sp>
      <p:pic>
        <p:nvPicPr>
          <p:cNvPr id="8194" name="Picture 2" descr="Image result for chrono trigger inven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285" y="1965960"/>
            <a:ext cx="607695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8000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06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671254" y="2794392"/>
            <a:ext cx="4819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https://www.youtube.com/watch?v=2r1iesThvYg</a:t>
            </a:r>
          </a:p>
        </p:txBody>
      </p:sp>
    </p:spTree>
    <p:extLst>
      <p:ext uri="{BB962C8B-B14F-4D97-AF65-F5344CB8AC3E}">
        <p14:creationId xmlns:p14="http://schemas.microsoft.com/office/powerpoint/2010/main" val="396091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Features</a:t>
            </a:r>
            <a:endParaRPr lang="en-US" dirty="0"/>
          </a:p>
        </p:txBody>
      </p:sp>
      <p:pic>
        <p:nvPicPr>
          <p:cNvPr id="25602" name="Picture 2" descr="Image result for chrono 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962400" y="4208800"/>
            <a:ext cx="3355022" cy="18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Time Travel</a:t>
            </a:r>
          </a:p>
          <a:p>
            <a:r>
              <a:rPr lang="en-US" dirty="0" smtClean="0"/>
              <a:t>Live Combat</a:t>
            </a:r>
          </a:p>
          <a:p>
            <a:r>
              <a:rPr lang="en-US" dirty="0" smtClean="0"/>
              <a:t>New Game +</a:t>
            </a:r>
          </a:p>
          <a:p>
            <a:r>
              <a:rPr lang="en-US" dirty="0" smtClean="0"/>
              <a:t>Overhead Monsters</a:t>
            </a:r>
          </a:p>
          <a:p>
            <a:r>
              <a:rPr lang="en-US" dirty="0" smtClean="0"/>
              <a:t>Subplots</a:t>
            </a:r>
          </a:p>
          <a:p>
            <a:r>
              <a:rPr lang="en-US" dirty="0" smtClean="0"/>
              <a:t>Dynamic Story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9835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6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4" name="AutoShape 2" descr="Image result for chrono trigger manual"/>
          <p:cNvSpPr>
            <a:spLocks noChangeAspect="1" noChangeArrowheads="1"/>
          </p:cNvSpPr>
          <p:nvPr/>
        </p:nvSpPr>
        <p:spPr bwMode="auto">
          <a:xfrm>
            <a:off x="2178050" y="514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4" name="Picture 4" descr="Image result for chrono trigger man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965960"/>
            <a:ext cx="4667172" cy="347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965960"/>
            <a:ext cx="4586689" cy="341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1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Battle Sequences</a:t>
            </a:r>
          </a:p>
          <a:p>
            <a:r>
              <a:rPr lang="en-US" dirty="0" smtClean="0"/>
              <a:t>Macro and micro worlds make the game feel </a:t>
            </a:r>
            <a:r>
              <a:rPr lang="en-US" i="1" dirty="0" smtClean="0"/>
              <a:t>huge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story!</a:t>
            </a:r>
          </a:p>
          <a:p>
            <a:r>
              <a:rPr lang="en-US" dirty="0" smtClean="0"/>
              <a:t>Character development</a:t>
            </a:r>
          </a:p>
          <a:p>
            <a:r>
              <a:rPr lang="en-US" dirty="0" smtClean="0"/>
              <a:t>Multiple story lines</a:t>
            </a:r>
          </a:p>
          <a:p>
            <a:r>
              <a:rPr lang="en-US" dirty="0" smtClean="0"/>
              <a:t>Beautiful 16 bit graphics</a:t>
            </a:r>
          </a:p>
        </p:txBody>
      </p:sp>
      <p:pic>
        <p:nvPicPr>
          <p:cNvPr id="16386" name="Picture 2" descr="Image result for chrono trigger 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43" y="4064000"/>
            <a:ext cx="4343867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47771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</a:t>
            </a:r>
            <a:r>
              <a:rPr lang="en-US" dirty="0" smtClean="0"/>
              <a:t>s Not Fun?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Short</a:t>
            </a:r>
          </a:p>
          <a:p>
            <a:r>
              <a:rPr lang="en-US" dirty="0" smtClean="0"/>
              <a:t>Difficulty could be a little higher.</a:t>
            </a:r>
          </a:p>
        </p:txBody>
      </p:sp>
      <p:pic>
        <p:nvPicPr>
          <p:cNvPr id="15362" name="Picture 2" descr="Image result for chrono trigger fu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2057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4635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Compare To Similar Games?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by Square (Creators Of Final Fantasy)</a:t>
            </a:r>
          </a:p>
          <a:p>
            <a:r>
              <a:rPr lang="en-US" dirty="0" smtClean="0"/>
              <a:t>Influences from Zelda 3 and FF</a:t>
            </a:r>
          </a:p>
          <a:p>
            <a:r>
              <a:rPr lang="en-US" dirty="0" smtClean="0"/>
              <a:t>More Fluid Combat</a:t>
            </a:r>
          </a:p>
          <a:p>
            <a:r>
              <a:rPr lang="en-US" dirty="0" smtClean="0"/>
              <a:t>Less Guesswork</a:t>
            </a:r>
          </a:p>
          <a:p>
            <a:r>
              <a:rPr lang="en-US" dirty="0" smtClean="0"/>
              <a:t>Less Difficulty</a:t>
            </a:r>
          </a:p>
        </p:txBody>
      </p:sp>
      <p:pic>
        <p:nvPicPr>
          <p:cNvPr id="14338" name="Picture 2" descr="Image result for final fantasy s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885" y="3966369"/>
            <a:ext cx="3218089" cy="241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earthb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344" y="3963892"/>
            <a:ext cx="3298353" cy="241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 result for zelda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950" y="1704266"/>
            <a:ext cx="2859315" cy="20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9835" y="2743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49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2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Appropriate Audience</a:t>
            </a:r>
            <a:endParaRPr lang="en-US" dirty="0"/>
          </a:p>
        </p:txBody>
      </p:sp>
      <p:sp>
        <p:nvSpPr>
          <p:cNvPr id="5" name="AutoShape 4" descr="Image result for ka ra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Image result for ka ra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01" y="1965960"/>
            <a:ext cx="2566717" cy="357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1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Mistakes</a:t>
            </a:r>
            <a:endParaRPr lang="en-US" dirty="0"/>
          </a:p>
        </p:txBody>
      </p:sp>
      <p:sp>
        <p:nvSpPr>
          <p:cNvPr id="5" name="AutoShape 4" descr="Image result for ka ra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Trade off of depth and length? </a:t>
            </a:r>
          </a:p>
          <a:p>
            <a:r>
              <a:rPr lang="en-US" dirty="0" smtClean="0"/>
              <a:t>Note technical constraints of the time</a:t>
            </a:r>
          </a:p>
          <a:p>
            <a:r>
              <a:rPr lang="en-US" dirty="0" smtClean="0"/>
              <a:t>Real Time Action</a:t>
            </a:r>
            <a:endParaRPr lang="en-US" dirty="0"/>
          </a:p>
        </p:txBody>
      </p:sp>
      <p:pic>
        <p:nvPicPr>
          <p:cNvPr id="24578" name="Picture 2" descr="Image result for chrono trigger b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435" y="3561039"/>
            <a:ext cx="3841079" cy="28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8285" y="1000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6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5" name="AutoShape 4" descr="Image result for ka ra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Fun battles</a:t>
            </a:r>
          </a:p>
          <a:p>
            <a:pPr lvl="1"/>
            <a:r>
              <a:rPr lang="en-US" dirty="0" smtClean="0"/>
              <a:t>Fun character development</a:t>
            </a:r>
          </a:p>
          <a:p>
            <a:pPr lvl="1"/>
            <a:r>
              <a:rPr lang="en-US" dirty="0" smtClean="0"/>
              <a:t>Awesome story and single player experience</a:t>
            </a:r>
          </a:p>
          <a:p>
            <a:pPr lvl="1"/>
            <a:r>
              <a:rPr lang="en-US" dirty="0" err="1"/>
              <a:t>Replayability</a:t>
            </a:r>
            <a:endParaRPr lang="en-US" dirty="0"/>
          </a:p>
          <a:p>
            <a:pPr marL="274320" lvl="1" indent="0" algn="r">
              <a:buNone/>
            </a:pPr>
            <a:r>
              <a:rPr lang="en-US" dirty="0" smtClean="0"/>
              <a:t>‘</a:t>
            </a:r>
          </a:p>
          <a:p>
            <a:r>
              <a:rPr lang="en-US" dirty="0" smtClean="0"/>
              <a:t>Weaknesses</a:t>
            </a:r>
            <a:endParaRPr lang="en-US" dirty="0"/>
          </a:p>
          <a:p>
            <a:pPr lvl="1"/>
            <a:r>
              <a:rPr lang="en-US" dirty="0" smtClean="0"/>
              <a:t>RPGs of this era don’t really have “multiplayer”</a:t>
            </a:r>
          </a:p>
          <a:p>
            <a:pPr lvl="1"/>
            <a:r>
              <a:rPr lang="en-US" dirty="0" smtClean="0"/>
              <a:t>Length per play</a:t>
            </a:r>
            <a:endParaRPr lang="en-US" dirty="0"/>
          </a:p>
        </p:txBody>
      </p:sp>
      <p:pic>
        <p:nvPicPr>
          <p:cNvPr id="22530" name="Picture 2" descr="Image result for chrono trigge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61" y="1368289"/>
            <a:ext cx="24384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1602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7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Worth Purchasing?</a:t>
            </a:r>
            <a:endParaRPr lang="en-US" dirty="0"/>
          </a:p>
        </p:txBody>
      </p:sp>
      <p:sp>
        <p:nvSpPr>
          <p:cNvPr id="5" name="AutoShape 4" descr="Image result for ka ra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marL="274320" lvl="1" indent="0">
              <a:buNone/>
            </a:pPr>
            <a:r>
              <a:rPr lang="en-US" dirty="0" smtClean="0"/>
              <a:t>Classic gamers who enjoy Japanese RPGs and haven’t already played </a:t>
            </a:r>
            <a:r>
              <a:rPr lang="en-US" dirty="0" err="1" smtClean="0"/>
              <a:t>Chrono</a:t>
            </a:r>
            <a:r>
              <a:rPr lang="en-US" dirty="0" smtClean="0"/>
              <a:t> Trigger will absolutely enjoy it. In addition, unlike years ago, the game is easy to find on modern formats.</a:t>
            </a:r>
            <a:endParaRPr lang="en-US" dirty="0"/>
          </a:p>
        </p:txBody>
      </p:sp>
      <p:pic>
        <p:nvPicPr>
          <p:cNvPr id="21506" name="Picture 2" descr="Image result for chrono trigger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60" y="2948214"/>
            <a:ext cx="3513154" cy="314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05414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5" name="AutoShape 4" descr="Image result for ka rat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03860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Technical limitations of the SNES have been lifted and we can see what is possible given modern hardware with RPGS</a:t>
            </a:r>
          </a:p>
          <a:p>
            <a:pPr lvl="1"/>
            <a:r>
              <a:rPr lang="en-US" dirty="0" smtClean="0"/>
              <a:t>MMORPGS</a:t>
            </a:r>
          </a:p>
          <a:p>
            <a:pPr lvl="1"/>
            <a:r>
              <a:rPr lang="en-US" dirty="0" smtClean="0"/>
              <a:t>Immersive single player experiences</a:t>
            </a:r>
          </a:p>
        </p:txBody>
      </p:sp>
      <p:pic>
        <p:nvPicPr>
          <p:cNvPr id="20486" name="Picture 6" descr="Image result for world of warcr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76700"/>
            <a:ext cx="3296126" cy="18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 descr="Image result for nes snes n64 gamecube wii wii u switc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731" y="4071939"/>
            <a:ext cx="4125919" cy="19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4" name="Picture 14" descr="Image result for fallou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880" y="4071939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18742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Company or Author: Square (Square </a:t>
            </a:r>
            <a:r>
              <a:rPr lang="en-US" dirty="0" err="1" smtClean="0"/>
              <a:t>Enix</a:t>
            </a:r>
            <a:r>
              <a:rPr lang="en-US" dirty="0" smtClean="0"/>
              <a:t>)</a:t>
            </a:r>
          </a:p>
          <a:p>
            <a:r>
              <a:rPr lang="en-US" dirty="0" smtClean="0"/>
              <a:t>Game Type: RPG</a:t>
            </a:r>
          </a:p>
          <a:p>
            <a:r>
              <a:rPr lang="en-US" dirty="0" smtClean="0"/>
              <a:t>Price</a:t>
            </a:r>
          </a:p>
          <a:p>
            <a:pPr lvl="1"/>
            <a:r>
              <a:rPr lang="en-US" dirty="0"/>
              <a:t>~</a:t>
            </a:r>
            <a:r>
              <a:rPr lang="en-US" dirty="0" smtClean="0"/>
              <a:t>$55 on Release (SNES)</a:t>
            </a:r>
          </a:p>
          <a:p>
            <a:pPr lvl="1"/>
            <a:r>
              <a:rPr lang="en-US" dirty="0" smtClean="0"/>
              <a:t>~$25 used (NDS)</a:t>
            </a:r>
          </a:p>
          <a:p>
            <a:pPr lvl="1"/>
            <a:r>
              <a:rPr lang="en-US" dirty="0" smtClean="0"/>
              <a:t>~$10 on Android App Store</a:t>
            </a:r>
          </a:p>
          <a:p>
            <a:r>
              <a:rPr lang="en-US" dirty="0"/>
              <a:t>Minimum Hardware Requirements Or </a:t>
            </a:r>
            <a:r>
              <a:rPr lang="en-US" dirty="0" smtClean="0"/>
              <a:t>Hardware Required</a:t>
            </a:r>
            <a:endParaRPr lang="en-US" dirty="0"/>
          </a:p>
          <a:p>
            <a:pPr lvl="1"/>
            <a:r>
              <a:rPr lang="en-US" dirty="0"/>
              <a:t>On consoles, only the console is needed to play the game</a:t>
            </a:r>
          </a:p>
          <a:p>
            <a:pPr lvl="1"/>
            <a:r>
              <a:rPr lang="en-US" dirty="0"/>
              <a:t>On Android, at least an Android 4 era device is required</a:t>
            </a:r>
            <a:r>
              <a:rPr lang="en-US" dirty="0" smtClean="0"/>
              <a:t>.</a:t>
            </a:r>
          </a:p>
          <a:p>
            <a:pPr lvl="1"/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71" y="1072164"/>
            <a:ext cx="39243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9835" y="31532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4890" y="1824037"/>
            <a:ext cx="9872871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Top down RPG release on the Super Nintendo in 1995.</a:t>
            </a:r>
          </a:p>
          <a:p>
            <a:r>
              <a:rPr lang="en-US" dirty="0" smtClean="0"/>
              <a:t>One of the many well know RPGs to appear on the SNES.</a:t>
            </a:r>
          </a:p>
          <a:p>
            <a:r>
              <a:rPr lang="en-US" dirty="0" smtClean="0"/>
              <a:t>Similar To Final Fantasy And Others</a:t>
            </a:r>
          </a:p>
          <a:p>
            <a:r>
              <a:rPr lang="en-US" dirty="0" smtClean="0"/>
              <a:t>Devil is </a:t>
            </a:r>
            <a:r>
              <a:rPr lang="en-US" dirty="0"/>
              <a:t>i</a:t>
            </a:r>
            <a:r>
              <a:rPr lang="en-US" dirty="0" smtClean="0"/>
              <a:t>n the details</a:t>
            </a:r>
          </a:p>
          <a:p>
            <a:endParaRPr lang="en-US" dirty="0" smtClean="0"/>
          </a:p>
        </p:txBody>
      </p:sp>
      <p:pic>
        <p:nvPicPr>
          <p:cNvPr id="7170" name="Picture 2" descr="Image result for S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65" y="4158614"/>
            <a:ext cx="391477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quare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240" y="4849177"/>
            <a:ext cx="2095500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final fantasy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811" y="3753802"/>
            <a:ext cx="45529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2685" y="1823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Timelines</a:t>
            </a:r>
          </a:p>
          <a:p>
            <a:r>
              <a:rPr lang="en-US" dirty="0" smtClean="0"/>
              <a:t>Many Periods</a:t>
            </a:r>
          </a:p>
          <a:p>
            <a:r>
              <a:rPr lang="en-US" dirty="0" smtClean="0"/>
              <a:t>Starting Point</a:t>
            </a:r>
          </a:p>
        </p:txBody>
      </p:sp>
      <p:pic>
        <p:nvPicPr>
          <p:cNvPr id="6" name="Picture 2" descr="Image result for chrono trigg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76700"/>
            <a:ext cx="3570890" cy="23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elated im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60" y="3096799"/>
            <a:ext cx="4120854" cy="30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79435" y="152821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99187" y="1528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5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5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Navigate the over world</a:t>
            </a:r>
          </a:p>
          <a:p>
            <a:r>
              <a:rPr lang="en-US" dirty="0" smtClean="0"/>
              <a:t>Participate in decisions regarding story line.</a:t>
            </a:r>
          </a:p>
          <a:p>
            <a:r>
              <a:rPr lang="en-US" dirty="0" smtClean="0"/>
              <a:t>Develop character with battles</a:t>
            </a:r>
          </a:p>
          <a:p>
            <a:r>
              <a:rPr lang="en-US" dirty="0" smtClean="0"/>
              <a:t>Complete the storyline.</a:t>
            </a:r>
          </a:p>
        </p:txBody>
      </p:sp>
      <p:pic>
        <p:nvPicPr>
          <p:cNvPr id="5122" name="Picture 2" descr="Image result for chrono 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4144306"/>
            <a:ext cx="3455604" cy="23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rono trigger overworl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54" y="4144306"/>
            <a:ext cx="3074142" cy="23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chrono trigger batt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42" y="4154286"/>
            <a:ext cx="2621435" cy="229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4920" y="205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Console Game: Pop it into an SNES or DS and go!</a:t>
            </a:r>
          </a:p>
          <a:p>
            <a:r>
              <a:rPr lang="en-US" dirty="0" smtClean="0"/>
              <a:t>Android users simply need to buy as an application, like any other app.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095" y="3317995"/>
            <a:ext cx="5101236" cy="286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(1)</a:t>
            </a:r>
            <a:endParaRPr lang="en-US" dirty="0"/>
          </a:p>
        </p:txBody>
      </p:sp>
      <p:pic>
        <p:nvPicPr>
          <p:cNvPr id="5122" name="Picture 2" descr="Image result for chrono trig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035" y="1965960"/>
            <a:ext cx="6532916" cy="435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75960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Interface (2)</a:t>
            </a:r>
            <a:endParaRPr lang="en-US" dirty="0"/>
          </a:p>
        </p:txBody>
      </p:sp>
      <p:pic>
        <p:nvPicPr>
          <p:cNvPr id="4" name="Picture 4" descr="Image result for chrono trigger overwor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646" y="1965960"/>
            <a:ext cx="5810228" cy="43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86057" y="9829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3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394</TotalTime>
  <Words>394</Words>
  <Application>Microsoft Office PowerPoint</Application>
  <PresentationFormat>Widescreen</PresentationFormat>
  <Paragraphs>84</Paragraphs>
  <Slides>25</Slides>
  <Notes>0</Notes>
  <HiddenSlides>0</HiddenSlides>
  <MMClips>18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Corbel</vt:lpstr>
      <vt:lpstr>Wingdings</vt:lpstr>
      <vt:lpstr>Basis</vt:lpstr>
      <vt:lpstr> chrono Trigger</vt:lpstr>
      <vt:lpstr>Game summary</vt:lpstr>
      <vt:lpstr>Basic Information</vt:lpstr>
      <vt:lpstr>Overview</vt:lpstr>
      <vt:lpstr>Storyline</vt:lpstr>
      <vt:lpstr>Your Role</vt:lpstr>
      <vt:lpstr>Installation</vt:lpstr>
      <vt:lpstr>User Interface (1)</vt:lpstr>
      <vt:lpstr>User Interface (2)</vt:lpstr>
      <vt:lpstr>User Interface (3)</vt:lpstr>
      <vt:lpstr>User Interface (4)</vt:lpstr>
      <vt:lpstr>Gameplay</vt:lpstr>
      <vt:lpstr>Music</vt:lpstr>
      <vt:lpstr>Special Features</vt:lpstr>
      <vt:lpstr>Manual</vt:lpstr>
      <vt:lpstr>Game Review</vt:lpstr>
      <vt:lpstr>What Is Fun?</vt:lpstr>
      <vt:lpstr>What Is Not Fun?</vt:lpstr>
      <vt:lpstr>How Does It Compare To Similar Games?</vt:lpstr>
      <vt:lpstr>Appropriate Audience</vt:lpstr>
      <vt:lpstr>Design Mistakes</vt:lpstr>
      <vt:lpstr>Summary</vt:lpstr>
      <vt:lpstr>Strengths And Weaknesses</vt:lpstr>
      <vt:lpstr>Is It Worth Purchasing?</vt:lpstr>
      <vt:lpstr>Improvement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Austin</dc:creator>
  <cp:lastModifiedBy>Austin</cp:lastModifiedBy>
  <cp:revision>22</cp:revision>
  <dcterms:created xsi:type="dcterms:W3CDTF">2017-09-20T21:02:29Z</dcterms:created>
  <dcterms:modified xsi:type="dcterms:W3CDTF">2017-09-21T03:37:04Z</dcterms:modified>
</cp:coreProperties>
</file>