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10" d="100"/>
          <a:sy n="110" d="100"/>
        </p:scale>
        <p:origin x="576"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FA1E72-0FA2-456F-AC40-3AF8E9049DDE}"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8497A-037B-460E-B203-0CC5A7E2A464}" type="slidenum">
              <a:rPr lang="en-US" smtClean="0"/>
              <a:t>‹#›</a:t>
            </a:fld>
            <a:endParaRPr lang="en-US"/>
          </a:p>
        </p:txBody>
      </p:sp>
    </p:spTree>
    <p:extLst>
      <p:ext uri="{BB962C8B-B14F-4D97-AF65-F5344CB8AC3E}">
        <p14:creationId xmlns:p14="http://schemas.microsoft.com/office/powerpoint/2010/main" val="4289133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FA1E72-0FA2-456F-AC40-3AF8E9049DDE}"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8497A-037B-460E-B203-0CC5A7E2A464}" type="slidenum">
              <a:rPr lang="en-US" smtClean="0"/>
              <a:t>‹#›</a:t>
            </a:fld>
            <a:endParaRPr lang="en-US"/>
          </a:p>
        </p:txBody>
      </p:sp>
    </p:spTree>
    <p:extLst>
      <p:ext uri="{BB962C8B-B14F-4D97-AF65-F5344CB8AC3E}">
        <p14:creationId xmlns:p14="http://schemas.microsoft.com/office/powerpoint/2010/main" val="173195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FA1E72-0FA2-456F-AC40-3AF8E9049DDE}"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8497A-037B-460E-B203-0CC5A7E2A464}" type="slidenum">
              <a:rPr lang="en-US" smtClean="0"/>
              <a:t>‹#›</a:t>
            </a:fld>
            <a:endParaRPr lang="en-US"/>
          </a:p>
        </p:txBody>
      </p:sp>
    </p:spTree>
    <p:extLst>
      <p:ext uri="{BB962C8B-B14F-4D97-AF65-F5344CB8AC3E}">
        <p14:creationId xmlns:p14="http://schemas.microsoft.com/office/powerpoint/2010/main" val="2635296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FA1E72-0FA2-456F-AC40-3AF8E9049DDE}"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8497A-037B-460E-B203-0CC5A7E2A464}"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93496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FA1E72-0FA2-456F-AC40-3AF8E9049DDE}"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8497A-037B-460E-B203-0CC5A7E2A464}" type="slidenum">
              <a:rPr lang="en-US" smtClean="0"/>
              <a:t>‹#›</a:t>
            </a:fld>
            <a:endParaRPr lang="en-US"/>
          </a:p>
        </p:txBody>
      </p:sp>
    </p:spTree>
    <p:extLst>
      <p:ext uri="{BB962C8B-B14F-4D97-AF65-F5344CB8AC3E}">
        <p14:creationId xmlns:p14="http://schemas.microsoft.com/office/powerpoint/2010/main" val="1007355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EFA1E72-0FA2-456F-AC40-3AF8E9049DDE}" type="datetimeFigureOut">
              <a:rPr lang="en-US" smtClean="0"/>
              <a:t>9/20/2017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38497A-037B-460E-B203-0CC5A7E2A464}" type="slidenum">
              <a:rPr lang="en-US" smtClean="0"/>
              <a:t>‹#›</a:t>
            </a:fld>
            <a:endParaRPr lang="en-US"/>
          </a:p>
        </p:txBody>
      </p:sp>
    </p:spTree>
    <p:extLst>
      <p:ext uri="{BB962C8B-B14F-4D97-AF65-F5344CB8AC3E}">
        <p14:creationId xmlns:p14="http://schemas.microsoft.com/office/powerpoint/2010/main" val="3196604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EFA1E72-0FA2-456F-AC40-3AF8E9049DDE}" type="datetimeFigureOut">
              <a:rPr lang="en-US" smtClean="0"/>
              <a:t>9/20/2017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38497A-037B-460E-B203-0CC5A7E2A464}" type="slidenum">
              <a:rPr lang="en-US" smtClean="0"/>
              <a:t>‹#›</a:t>
            </a:fld>
            <a:endParaRPr lang="en-US"/>
          </a:p>
        </p:txBody>
      </p:sp>
    </p:spTree>
    <p:extLst>
      <p:ext uri="{BB962C8B-B14F-4D97-AF65-F5344CB8AC3E}">
        <p14:creationId xmlns:p14="http://schemas.microsoft.com/office/powerpoint/2010/main" val="1974888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FA1E72-0FA2-456F-AC40-3AF8E9049DDE}"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8497A-037B-460E-B203-0CC5A7E2A464}" type="slidenum">
              <a:rPr lang="en-US" smtClean="0"/>
              <a:t>‹#›</a:t>
            </a:fld>
            <a:endParaRPr lang="en-US"/>
          </a:p>
        </p:txBody>
      </p:sp>
    </p:spTree>
    <p:extLst>
      <p:ext uri="{BB962C8B-B14F-4D97-AF65-F5344CB8AC3E}">
        <p14:creationId xmlns:p14="http://schemas.microsoft.com/office/powerpoint/2010/main" val="1433557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FA1E72-0FA2-456F-AC40-3AF8E9049DDE}"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8497A-037B-460E-B203-0CC5A7E2A464}" type="slidenum">
              <a:rPr lang="en-US" smtClean="0"/>
              <a:t>‹#›</a:t>
            </a:fld>
            <a:endParaRPr lang="en-US"/>
          </a:p>
        </p:txBody>
      </p:sp>
    </p:spTree>
    <p:extLst>
      <p:ext uri="{BB962C8B-B14F-4D97-AF65-F5344CB8AC3E}">
        <p14:creationId xmlns:p14="http://schemas.microsoft.com/office/powerpoint/2010/main" val="3974123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FA1E72-0FA2-456F-AC40-3AF8E9049DDE}"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8497A-037B-460E-B203-0CC5A7E2A464}" type="slidenum">
              <a:rPr lang="en-US" smtClean="0"/>
              <a:t>‹#›</a:t>
            </a:fld>
            <a:endParaRPr lang="en-US"/>
          </a:p>
        </p:txBody>
      </p:sp>
    </p:spTree>
    <p:extLst>
      <p:ext uri="{BB962C8B-B14F-4D97-AF65-F5344CB8AC3E}">
        <p14:creationId xmlns:p14="http://schemas.microsoft.com/office/powerpoint/2010/main" val="387526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FA1E72-0FA2-456F-AC40-3AF8E9049DDE}"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8497A-037B-460E-B203-0CC5A7E2A464}" type="slidenum">
              <a:rPr lang="en-US" smtClean="0"/>
              <a:t>‹#›</a:t>
            </a:fld>
            <a:endParaRPr lang="en-US"/>
          </a:p>
        </p:txBody>
      </p:sp>
    </p:spTree>
    <p:extLst>
      <p:ext uri="{BB962C8B-B14F-4D97-AF65-F5344CB8AC3E}">
        <p14:creationId xmlns:p14="http://schemas.microsoft.com/office/powerpoint/2010/main" val="4122439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FA1E72-0FA2-456F-AC40-3AF8E9049DDE}"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8497A-037B-460E-B203-0CC5A7E2A464}" type="slidenum">
              <a:rPr lang="en-US" smtClean="0"/>
              <a:t>‹#›</a:t>
            </a:fld>
            <a:endParaRPr lang="en-US"/>
          </a:p>
        </p:txBody>
      </p:sp>
    </p:spTree>
    <p:extLst>
      <p:ext uri="{BB962C8B-B14F-4D97-AF65-F5344CB8AC3E}">
        <p14:creationId xmlns:p14="http://schemas.microsoft.com/office/powerpoint/2010/main" val="3832161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FA1E72-0FA2-456F-AC40-3AF8E9049DDE}" type="datetimeFigureOut">
              <a:rPr lang="en-US" smtClean="0"/>
              <a:t>9/20/2017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38497A-037B-460E-B203-0CC5A7E2A464}" type="slidenum">
              <a:rPr lang="en-US" smtClean="0"/>
              <a:t>‹#›</a:t>
            </a:fld>
            <a:endParaRPr lang="en-US"/>
          </a:p>
        </p:txBody>
      </p:sp>
    </p:spTree>
    <p:extLst>
      <p:ext uri="{BB962C8B-B14F-4D97-AF65-F5344CB8AC3E}">
        <p14:creationId xmlns:p14="http://schemas.microsoft.com/office/powerpoint/2010/main" val="2043279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FA1E72-0FA2-456F-AC40-3AF8E9049DDE}" type="datetimeFigureOut">
              <a:rPr lang="en-US" smtClean="0"/>
              <a:t>9/20/2017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38497A-037B-460E-B203-0CC5A7E2A464}" type="slidenum">
              <a:rPr lang="en-US" smtClean="0"/>
              <a:t>‹#›</a:t>
            </a:fld>
            <a:endParaRPr lang="en-US"/>
          </a:p>
        </p:txBody>
      </p:sp>
    </p:spTree>
    <p:extLst>
      <p:ext uri="{BB962C8B-B14F-4D97-AF65-F5344CB8AC3E}">
        <p14:creationId xmlns:p14="http://schemas.microsoft.com/office/powerpoint/2010/main" val="2445416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A1E72-0FA2-456F-AC40-3AF8E9049DDE}" type="datetimeFigureOut">
              <a:rPr lang="en-US" smtClean="0"/>
              <a:t>9/20/2017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38497A-037B-460E-B203-0CC5A7E2A464}" type="slidenum">
              <a:rPr lang="en-US" smtClean="0"/>
              <a:t>‹#›</a:t>
            </a:fld>
            <a:endParaRPr lang="en-US"/>
          </a:p>
        </p:txBody>
      </p:sp>
    </p:spTree>
    <p:extLst>
      <p:ext uri="{BB962C8B-B14F-4D97-AF65-F5344CB8AC3E}">
        <p14:creationId xmlns:p14="http://schemas.microsoft.com/office/powerpoint/2010/main" val="1168512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EFA1E72-0FA2-456F-AC40-3AF8E9049DDE}"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8497A-037B-460E-B203-0CC5A7E2A464}" type="slidenum">
              <a:rPr lang="en-US" smtClean="0"/>
              <a:t>‹#›</a:t>
            </a:fld>
            <a:endParaRPr lang="en-US"/>
          </a:p>
        </p:txBody>
      </p:sp>
    </p:spTree>
    <p:extLst>
      <p:ext uri="{BB962C8B-B14F-4D97-AF65-F5344CB8AC3E}">
        <p14:creationId xmlns:p14="http://schemas.microsoft.com/office/powerpoint/2010/main" val="33525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EFA1E72-0FA2-456F-AC40-3AF8E9049DDE}"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8497A-037B-460E-B203-0CC5A7E2A464}" type="slidenum">
              <a:rPr lang="en-US" smtClean="0"/>
              <a:t>‹#›</a:t>
            </a:fld>
            <a:endParaRPr lang="en-US"/>
          </a:p>
        </p:txBody>
      </p:sp>
    </p:spTree>
    <p:extLst>
      <p:ext uri="{BB962C8B-B14F-4D97-AF65-F5344CB8AC3E}">
        <p14:creationId xmlns:p14="http://schemas.microsoft.com/office/powerpoint/2010/main" val="424733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EFA1E72-0FA2-456F-AC40-3AF8E9049DDE}" type="datetimeFigureOut">
              <a:rPr lang="en-US" smtClean="0"/>
              <a:t>9/20/2017</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838497A-037B-460E-B203-0CC5A7E2A464}" type="slidenum">
              <a:rPr lang="en-US" smtClean="0"/>
              <a:t>‹#›</a:t>
            </a:fld>
            <a:endParaRPr lang="en-US"/>
          </a:p>
        </p:txBody>
      </p:sp>
    </p:spTree>
    <p:extLst>
      <p:ext uri="{BB962C8B-B14F-4D97-AF65-F5344CB8AC3E}">
        <p14:creationId xmlns:p14="http://schemas.microsoft.com/office/powerpoint/2010/main" val="10758770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playstation.com/is/image/SCEA/dead-by-daylight-listing-thumb-01-ps4-us-26may17?$Icon$">
            <a:extLst>
              <a:ext uri="{FF2B5EF4-FFF2-40B4-BE49-F238E27FC236}">
                <a16:creationId xmlns:a16="http://schemas.microsoft.com/office/drawing/2014/main" id="{DA9D4EEC-4E2F-4A8A-BD24-D37B64946CED}"/>
              </a:ext>
            </a:extLst>
          </p:cNvPr>
          <p:cNvPicPr>
            <a:picLocks noChangeAspect="1" noChangeArrowheads="1"/>
          </p:cNvPicPr>
          <p:nvPr/>
        </p:nvPicPr>
        <p:blipFill rotWithShape="1">
          <a:blip r:embed="rId2">
            <a:duotone>
              <a:prstClr val="black"/>
              <a:schemeClr val="tx2">
                <a:tint val="45000"/>
                <a:satMod val="400000"/>
              </a:schemeClr>
            </a:duotone>
            <a:alphaModFix amt="13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006E581-6970-4067-B647-93041529B1B2}"/>
              </a:ext>
            </a:extLst>
          </p:cNvPr>
          <p:cNvSpPr>
            <a:spLocks noGrp="1"/>
          </p:cNvSpPr>
          <p:nvPr>
            <p:ph type="ctrTitle"/>
          </p:nvPr>
        </p:nvSpPr>
        <p:spPr>
          <a:xfrm>
            <a:off x="1370693" y="1769540"/>
            <a:ext cx="9440034" cy="1828801"/>
          </a:xfrm>
        </p:spPr>
        <p:txBody>
          <a:bodyPr>
            <a:normAutofit/>
          </a:bodyPr>
          <a:lstStyle/>
          <a:p>
            <a:r>
              <a:rPr lang="en-US" dirty="0"/>
              <a:t>Dead By Daylight</a:t>
            </a:r>
          </a:p>
        </p:txBody>
      </p:sp>
      <p:sp>
        <p:nvSpPr>
          <p:cNvPr id="3" name="Subtitle 2">
            <a:extLst>
              <a:ext uri="{FF2B5EF4-FFF2-40B4-BE49-F238E27FC236}">
                <a16:creationId xmlns:a16="http://schemas.microsoft.com/office/drawing/2014/main" id="{893E4828-209F-4372-919D-B4954E777D0A}"/>
              </a:ext>
            </a:extLst>
          </p:cNvPr>
          <p:cNvSpPr>
            <a:spLocks noGrp="1"/>
          </p:cNvSpPr>
          <p:nvPr>
            <p:ph type="subTitle" idx="1"/>
          </p:nvPr>
        </p:nvSpPr>
        <p:spPr>
          <a:xfrm>
            <a:off x="1370693" y="3598339"/>
            <a:ext cx="9440034" cy="1049867"/>
          </a:xfrm>
        </p:spPr>
        <p:txBody>
          <a:bodyPr>
            <a:normAutofit/>
          </a:bodyPr>
          <a:lstStyle/>
          <a:p>
            <a:r>
              <a:rPr lang="en-US" dirty="0"/>
              <a:t>A Review By Nick Crooker</a:t>
            </a:r>
          </a:p>
        </p:txBody>
      </p:sp>
    </p:spTree>
    <p:extLst>
      <p:ext uri="{BB962C8B-B14F-4D97-AF65-F5344CB8AC3E}">
        <p14:creationId xmlns:p14="http://schemas.microsoft.com/office/powerpoint/2010/main" val="400845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ead by daylight">
            <a:extLst>
              <a:ext uri="{FF2B5EF4-FFF2-40B4-BE49-F238E27FC236}">
                <a16:creationId xmlns:a16="http://schemas.microsoft.com/office/drawing/2014/main" id="{5A07AC57-CCE2-4B92-B10F-269E7AC79F77}"/>
              </a:ext>
            </a:extLst>
          </p:cNvPr>
          <p:cNvPicPr>
            <a:picLocks noChangeAspect="1" noChangeArrowheads="1"/>
          </p:cNvPicPr>
          <p:nvPr/>
        </p:nvPicPr>
        <p:blipFill>
          <a:blip r:embed="rId2">
            <a:alphaModFix amt="13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6546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585DAE9-D37B-4224-81C4-9B2C232CA59B}"/>
              </a:ext>
            </a:extLst>
          </p:cNvPr>
          <p:cNvSpPr>
            <a:spLocks noGrp="1"/>
          </p:cNvSpPr>
          <p:nvPr>
            <p:ph type="title"/>
          </p:nvPr>
        </p:nvSpPr>
        <p:spPr>
          <a:xfrm>
            <a:off x="4760895" y="85273"/>
            <a:ext cx="2737022" cy="1325563"/>
          </a:xfrm>
        </p:spPr>
        <p:txBody>
          <a:bodyPr/>
          <a:lstStyle/>
          <a:p>
            <a:r>
              <a:rPr lang="en-US" dirty="0"/>
              <a:t>The Basics</a:t>
            </a:r>
          </a:p>
        </p:txBody>
      </p:sp>
      <p:sp>
        <p:nvSpPr>
          <p:cNvPr id="3" name="Content Placeholder 2">
            <a:extLst>
              <a:ext uri="{FF2B5EF4-FFF2-40B4-BE49-F238E27FC236}">
                <a16:creationId xmlns:a16="http://schemas.microsoft.com/office/drawing/2014/main" id="{9AAEA934-4073-4517-89CB-4717940F0B6A}"/>
              </a:ext>
            </a:extLst>
          </p:cNvPr>
          <p:cNvSpPr>
            <a:spLocks noGrp="1"/>
          </p:cNvSpPr>
          <p:nvPr>
            <p:ph idx="1"/>
          </p:nvPr>
        </p:nvSpPr>
        <p:spPr>
          <a:xfrm>
            <a:off x="2939033" y="1135166"/>
            <a:ext cx="6380747" cy="2024480"/>
          </a:xfrm>
        </p:spPr>
        <p:txBody>
          <a:bodyPr/>
          <a:lstStyle/>
          <a:p>
            <a:pPr algn="ctr"/>
            <a:r>
              <a:rPr lang="en-US" dirty="0"/>
              <a:t>Developed by </a:t>
            </a:r>
            <a:r>
              <a:rPr lang="en-US" dirty="0" err="1"/>
              <a:t>Behaviour</a:t>
            </a:r>
            <a:r>
              <a:rPr lang="en-US" dirty="0"/>
              <a:t> Digital Inc.</a:t>
            </a:r>
          </a:p>
          <a:p>
            <a:pPr algn="ctr"/>
            <a:r>
              <a:rPr lang="en-US" dirty="0"/>
              <a:t>Published by </a:t>
            </a:r>
            <a:r>
              <a:rPr lang="en-US" dirty="0" err="1"/>
              <a:t>Starbreeze</a:t>
            </a:r>
            <a:r>
              <a:rPr lang="en-US" dirty="0"/>
              <a:t> Studios</a:t>
            </a:r>
          </a:p>
          <a:p>
            <a:pPr algn="ctr"/>
            <a:r>
              <a:rPr lang="en-US" dirty="0"/>
              <a:t>$20 Progressive Survival Horror</a:t>
            </a:r>
          </a:p>
          <a:p>
            <a:pPr algn="ctr"/>
            <a:r>
              <a:rPr lang="en-US" dirty="0"/>
              <a:t>Available to Install on Steam Engine</a:t>
            </a:r>
          </a:p>
          <a:p>
            <a:endParaRPr lang="en-US" dirty="0"/>
          </a:p>
          <a:p>
            <a:endParaRPr lang="en-US" dirty="0"/>
          </a:p>
        </p:txBody>
      </p:sp>
      <p:sp>
        <p:nvSpPr>
          <p:cNvPr id="4" name="Rectangle 3">
            <a:extLst>
              <a:ext uri="{FF2B5EF4-FFF2-40B4-BE49-F238E27FC236}">
                <a16:creationId xmlns:a16="http://schemas.microsoft.com/office/drawing/2014/main" id="{9AC0DD94-B02A-4368-9404-A036FB0AF286}"/>
              </a:ext>
            </a:extLst>
          </p:cNvPr>
          <p:cNvSpPr/>
          <p:nvPr/>
        </p:nvSpPr>
        <p:spPr>
          <a:xfrm>
            <a:off x="1194486" y="2633139"/>
            <a:ext cx="4720282" cy="3970318"/>
          </a:xfrm>
          <a:prstGeom prst="rect">
            <a:avLst/>
          </a:prstGeom>
        </p:spPr>
        <p:txBody>
          <a:bodyPr wrap="square">
            <a:spAutoFit/>
          </a:bodyPr>
          <a:lstStyle/>
          <a:p>
            <a:endParaRPr lang="en-US" dirty="0">
              <a:effectLst/>
            </a:endParaRPr>
          </a:p>
          <a:p>
            <a:pPr lvl="1"/>
            <a:r>
              <a:rPr lang="en-US" b="1" dirty="0"/>
              <a:t>Minimum</a:t>
            </a:r>
          </a:p>
          <a:p>
            <a:pPr lvl="1"/>
            <a:r>
              <a:rPr lang="en-US" dirty="0"/>
              <a:t>OS: 64-bit Operating Systems (Windows 7, Windows 8 &amp; Windows 8.1)</a:t>
            </a:r>
            <a:endParaRPr lang="en-US" sz="1600" dirty="0"/>
          </a:p>
          <a:p>
            <a:pPr lvl="1"/>
            <a:r>
              <a:rPr lang="en-US" dirty="0"/>
              <a:t>Processor: Intel Core i3-4170 or AMD FX-8120</a:t>
            </a:r>
            <a:endParaRPr lang="en-US" sz="1600" dirty="0"/>
          </a:p>
          <a:p>
            <a:pPr lvl="1"/>
            <a:r>
              <a:rPr lang="en-US" dirty="0"/>
              <a:t>Memory: 8 GB RAM</a:t>
            </a:r>
            <a:endParaRPr lang="en-US" sz="1600" dirty="0"/>
          </a:p>
          <a:p>
            <a:pPr lvl="1"/>
            <a:r>
              <a:rPr lang="en-US" dirty="0"/>
              <a:t>Graphics: DX11 Compatible GeForce GTX 460 1GB or AMD HD 6850 1GB</a:t>
            </a:r>
            <a:endParaRPr lang="en-US" sz="1600" dirty="0"/>
          </a:p>
          <a:p>
            <a:pPr lvl="1"/>
            <a:r>
              <a:rPr lang="en-US" dirty="0"/>
              <a:t>DirectX: Version 11</a:t>
            </a:r>
            <a:endParaRPr lang="en-US" sz="1600" dirty="0"/>
          </a:p>
          <a:p>
            <a:pPr lvl="1"/>
            <a:r>
              <a:rPr lang="en-US" dirty="0"/>
              <a:t>Network: Broadband Internet connection</a:t>
            </a:r>
            <a:endParaRPr lang="en-US" sz="1600" dirty="0"/>
          </a:p>
          <a:p>
            <a:pPr lvl="1"/>
            <a:r>
              <a:rPr lang="en-US" dirty="0"/>
              <a:t>Storage: 15 GB available space</a:t>
            </a:r>
            <a:endParaRPr lang="en-US" sz="1600" dirty="0"/>
          </a:p>
          <a:p>
            <a:pPr lvl="1"/>
            <a:r>
              <a:rPr lang="en-US" dirty="0"/>
              <a:t>Sound Card: DX11 compatible</a:t>
            </a:r>
            <a:endParaRPr lang="en-US" sz="1600" dirty="0"/>
          </a:p>
          <a:p>
            <a:endParaRPr lang="en-US" dirty="0"/>
          </a:p>
        </p:txBody>
      </p:sp>
      <p:sp>
        <p:nvSpPr>
          <p:cNvPr id="5" name="Rectangle 4">
            <a:extLst>
              <a:ext uri="{FF2B5EF4-FFF2-40B4-BE49-F238E27FC236}">
                <a16:creationId xmlns:a16="http://schemas.microsoft.com/office/drawing/2014/main" id="{7F2300A9-B906-4149-B915-B69576D1E056}"/>
              </a:ext>
            </a:extLst>
          </p:cNvPr>
          <p:cNvSpPr/>
          <p:nvPr/>
        </p:nvSpPr>
        <p:spPr>
          <a:xfrm>
            <a:off x="6664865" y="2608775"/>
            <a:ext cx="4991676" cy="4247317"/>
          </a:xfrm>
          <a:prstGeom prst="rect">
            <a:avLst/>
          </a:prstGeom>
        </p:spPr>
        <p:txBody>
          <a:bodyPr wrap="square">
            <a:spAutoFit/>
          </a:bodyPr>
          <a:lstStyle/>
          <a:p>
            <a:endParaRPr lang="en-US" dirty="0">
              <a:effectLst/>
            </a:endParaRPr>
          </a:p>
          <a:p>
            <a:pPr lvl="1"/>
            <a:r>
              <a:rPr lang="en-US" b="1" dirty="0"/>
              <a:t>Recommended</a:t>
            </a:r>
            <a:endParaRPr lang="en-US" dirty="0">
              <a:effectLst/>
            </a:endParaRPr>
          </a:p>
          <a:p>
            <a:pPr lvl="1"/>
            <a:r>
              <a:rPr lang="en-US" dirty="0"/>
              <a:t>OS: 64-bit Operating Systems (Windows 7, Windows 8 &amp; Windows 8.1 or above)</a:t>
            </a:r>
            <a:endParaRPr lang="en-US" sz="1600" dirty="0"/>
          </a:p>
          <a:p>
            <a:pPr lvl="1"/>
            <a:r>
              <a:rPr lang="en-US" dirty="0"/>
              <a:t>Processor: Intel Core i3-4170 or AMD FX-8300 or higher</a:t>
            </a:r>
            <a:endParaRPr lang="en-US" sz="1600" dirty="0"/>
          </a:p>
          <a:p>
            <a:pPr lvl="1"/>
            <a:r>
              <a:rPr lang="en-US" dirty="0"/>
              <a:t>Memory: 8 GB RAM</a:t>
            </a:r>
            <a:endParaRPr lang="en-US" sz="1600" dirty="0"/>
          </a:p>
          <a:p>
            <a:pPr lvl="1"/>
            <a:r>
              <a:rPr lang="en-US" dirty="0"/>
              <a:t>Graphics: DX11 Compatible GeForce 760 or AMD HD 8800 or higher with 4GB of RAM</a:t>
            </a:r>
            <a:endParaRPr lang="en-US" sz="1600" dirty="0"/>
          </a:p>
          <a:p>
            <a:pPr lvl="1"/>
            <a:r>
              <a:rPr lang="en-US" dirty="0"/>
              <a:t>DirectX: Version 11</a:t>
            </a:r>
            <a:endParaRPr lang="en-US" sz="1600" dirty="0"/>
          </a:p>
          <a:p>
            <a:pPr lvl="1"/>
            <a:r>
              <a:rPr lang="en-US" dirty="0"/>
              <a:t>Network: Broadband Internet connection</a:t>
            </a:r>
            <a:endParaRPr lang="en-US" sz="1600" dirty="0"/>
          </a:p>
          <a:p>
            <a:pPr lvl="1"/>
            <a:r>
              <a:rPr lang="en-US" dirty="0"/>
              <a:t>Storage: 15 GB available space</a:t>
            </a:r>
            <a:endParaRPr lang="en-US" sz="1600" dirty="0"/>
          </a:p>
          <a:p>
            <a:pPr lvl="1"/>
            <a:r>
              <a:rPr lang="en-US" dirty="0"/>
              <a:t>Sound Card: DX11 compatible</a:t>
            </a:r>
            <a:endParaRPr lang="en-US" sz="1600" dirty="0"/>
          </a:p>
          <a:p>
            <a:endParaRPr lang="en-US" dirty="0"/>
          </a:p>
        </p:txBody>
      </p:sp>
    </p:spTree>
    <p:extLst>
      <p:ext uri="{BB962C8B-B14F-4D97-AF65-F5344CB8AC3E}">
        <p14:creationId xmlns:p14="http://schemas.microsoft.com/office/powerpoint/2010/main" val="51515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www.windowscentral.com/sites/wpcentral.com/files/styles/larger/public/field/image/2017/07/dead-by-daylight-xbox-one-screenshot-72.jpg?itok=lzPagrwx">
            <a:extLst>
              <a:ext uri="{FF2B5EF4-FFF2-40B4-BE49-F238E27FC236}">
                <a16:creationId xmlns:a16="http://schemas.microsoft.com/office/drawing/2014/main" id="{5DFFF179-359F-4AB8-9861-843E04ADE41A}"/>
              </a:ext>
            </a:extLst>
          </p:cNvPr>
          <p:cNvPicPr>
            <a:picLocks noChangeAspect="1" noChangeArrowheads="1"/>
          </p:cNvPicPr>
          <p:nvPr/>
        </p:nvPicPr>
        <p:blipFill>
          <a:blip r:embed="rId2">
            <a:alphaModFix amt="13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81000" y="214313"/>
            <a:ext cx="11430000" cy="64293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D3711F2-7D35-4121-BD2F-A1BD696758BC}"/>
              </a:ext>
            </a:extLst>
          </p:cNvPr>
          <p:cNvSpPr>
            <a:spLocks noGrp="1"/>
          </p:cNvSpPr>
          <p:nvPr>
            <p:ph type="title"/>
          </p:nvPr>
        </p:nvSpPr>
        <p:spPr>
          <a:xfrm>
            <a:off x="844126" y="226423"/>
            <a:ext cx="10353762" cy="970450"/>
          </a:xfrm>
        </p:spPr>
        <p:txBody>
          <a:bodyPr>
            <a:normAutofit/>
          </a:bodyPr>
          <a:lstStyle/>
          <a:p>
            <a:r>
              <a:rPr lang="en-US" dirty="0"/>
              <a:t>Summary</a:t>
            </a:r>
          </a:p>
        </p:txBody>
      </p:sp>
      <p:sp>
        <p:nvSpPr>
          <p:cNvPr id="3" name="Content Placeholder 2">
            <a:extLst>
              <a:ext uri="{FF2B5EF4-FFF2-40B4-BE49-F238E27FC236}">
                <a16:creationId xmlns:a16="http://schemas.microsoft.com/office/drawing/2014/main" id="{C78AFCA1-0D6E-411A-9642-2BCAEC2308FD}"/>
              </a:ext>
            </a:extLst>
          </p:cNvPr>
          <p:cNvSpPr>
            <a:spLocks noGrp="1"/>
          </p:cNvSpPr>
          <p:nvPr>
            <p:ph idx="1"/>
          </p:nvPr>
        </p:nvSpPr>
        <p:spPr>
          <a:xfrm>
            <a:off x="2903036" y="1196873"/>
            <a:ext cx="6235942" cy="1398281"/>
          </a:xfrm>
        </p:spPr>
        <p:txBody>
          <a:bodyPr/>
          <a:lstStyle/>
          <a:p>
            <a:pPr algn="ctr"/>
            <a:r>
              <a:rPr lang="en-US" dirty="0"/>
              <a:t>4 Survivors trapped in The Killing Ground</a:t>
            </a:r>
          </a:p>
          <a:p>
            <a:pPr algn="ctr"/>
            <a:r>
              <a:rPr lang="en-US" dirty="0"/>
              <a:t>Work together to repair generators to escape</a:t>
            </a:r>
          </a:p>
          <a:p>
            <a:pPr algn="ctr"/>
            <a:r>
              <a:rPr lang="en-US" dirty="0"/>
              <a:t>Avoid being brutally murdered by a merciless killer</a:t>
            </a:r>
          </a:p>
        </p:txBody>
      </p:sp>
      <p:sp>
        <p:nvSpPr>
          <p:cNvPr id="4" name="TextBox 3">
            <a:extLst>
              <a:ext uri="{FF2B5EF4-FFF2-40B4-BE49-F238E27FC236}">
                <a16:creationId xmlns:a16="http://schemas.microsoft.com/office/drawing/2014/main" id="{BD5D9F1A-56F6-45CA-95B0-7AE2BC2D84BE}"/>
              </a:ext>
            </a:extLst>
          </p:cNvPr>
          <p:cNvSpPr txBox="1"/>
          <p:nvPr/>
        </p:nvSpPr>
        <p:spPr>
          <a:xfrm>
            <a:off x="2046515" y="2760615"/>
            <a:ext cx="3474720" cy="2031325"/>
          </a:xfrm>
          <a:prstGeom prst="rect">
            <a:avLst/>
          </a:prstGeom>
          <a:noFill/>
        </p:spPr>
        <p:txBody>
          <a:bodyPr wrap="square" rtlCol="0">
            <a:spAutoFit/>
          </a:bodyPr>
          <a:lstStyle/>
          <a:p>
            <a:r>
              <a:rPr lang="en-US" b="1" dirty="0"/>
              <a:t>Your Role as a Survivor</a:t>
            </a:r>
          </a:p>
          <a:p>
            <a:pPr marL="285750" indent="-285750">
              <a:buFont typeface="Arial" panose="020B0604020202020204" pitchFamily="34" charset="0"/>
              <a:buChar char="•"/>
            </a:pPr>
            <a:r>
              <a:rPr lang="en-US" dirty="0"/>
              <a:t>Repair Generators</a:t>
            </a:r>
          </a:p>
          <a:p>
            <a:pPr marL="285750" indent="-285750">
              <a:buFont typeface="Arial" panose="020B0604020202020204" pitchFamily="34" charset="0"/>
              <a:buChar char="•"/>
            </a:pPr>
            <a:r>
              <a:rPr lang="en-US" dirty="0"/>
              <a:t>Rescue and Heal the others</a:t>
            </a:r>
          </a:p>
          <a:p>
            <a:pPr marL="285750" indent="-285750">
              <a:buFont typeface="Arial" panose="020B0604020202020204" pitchFamily="34" charset="0"/>
              <a:buChar char="•"/>
            </a:pPr>
            <a:r>
              <a:rPr lang="en-US" dirty="0"/>
              <a:t>Avoid death by hiding in the shadows or running for your life</a:t>
            </a:r>
          </a:p>
          <a:p>
            <a:endParaRPr lang="en-US" dirty="0"/>
          </a:p>
        </p:txBody>
      </p:sp>
      <p:sp>
        <p:nvSpPr>
          <p:cNvPr id="7" name="TextBox 6">
            <a:extLst>
              <a:ext uri="{FF2B5EF4-FFF2-40B4-BE49-F238E27FC236}">
                <a16:creationId xmlns:a16="http://schemas.microsoft.com/office/drawing/2014/main" id="{B7A2299E-1A7F-43D2-AFBA-F598E1A656AC}"/>
              </a:ext>
            </a:extLst>
          </p:cNvPr>
          <p:cNvSpPr txBox="1"/>
          <p:nvPr/>
        </p:nvSpPr>
        <p:spPr>
          <a:xfrm>
            <a:off x="6564928" y="2760614"/>
            <a:ext cx="3474720" cy="2031325"/>
          </a:xfrm>
          <a:prstGeom prst="rect">
            <a:avLst/>
          </a:prstGeom>
          <a:noFill/>
        </p:spPr>
        <p:txBody>
          <a:bodyPr wrap="square" rtlCol="0">
            <a:spAutoFit/>
          </a:bodyPr>
          <a:lstStyle/>
          <a:p>
            <a:r>
              <a:rPr lang="en-US" b="1" dirty="0"/>
              <a:t>Your Role as a Killer</a:t>
            </a:r>
          </a:p>
          <a:p>
            <a:pPr marL="285750" indent="-285750">
              <a:buFont typeface="Arial" panose="020B0604020202020204" pitchFamily="34" charset="0"/>
              <a:buChar char="•"/>
            </a:pPr>
            <a:r>
              <a:rPr lang="en-US" dirty="0"/>
              <a:t>Find and Sacrifice the survivors to The Entity</a:t>
            </a:r>
          </a:p>
          <a:p>
            <a:pPr marL="285750" indent="-285750">
              <a:buFont typeface="Arial" panose="020B0604020202020204" pitchFamily="34" charset="0"/>
              <a:buChar char="•"/>
            </a:pPr>
            <a:r>
              <a:rPr lang="en-US" dirty="0"/>
              <a:t>Break generators that aren’t fully repaired</a:t>
            </a:r>
          </a:p>
          <a:p>
            <a:pPr marL="285750" indent="-285750">
              <a:buFont typeface="Arial" panose="020B0604020202020204" pitchFamily="34" charset="0"/>
              <a:buChar char="•"/>
            </a:pPr>
            <a:r>
              <a:rPr lang="en-US" dirty="0"/>
              <a:t>Set traps to capture your prey</a:t>
            </a:r>
          </a:p>
          <a:p>
            <a:endParaRPr lang="en-US" dirty="0"/>
          </a:p>
        </p:txBody>
      </p:sp>
    </p:spTree>
    <p:extLst>
      <p:ext uri="{BB962C8B-B14F-4D97-AF65-F5344CB8AC3E}">
        <p14:creationId xmlns:p14="http://schemas.microsoft.com/office/powerpoint/2010/main" val="17967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5D9F1A-56F6-45CA-95B0-7AE2BC2D84BE}"/>
              </a:ext>
            </a:extLst>
          </p:cNvPr>
          <p:cNvSpPr txBox="1"/>
          <p:nvPr/>
        </p:nvSpPr>
        <p:spPr>
          <a:xfrm>
            <a:off x="5677989" y="229357"/>
            <a:ext cx="6104708" cy="2616101"/>
          </a:xfrm>
          <a:prstGeom prst="rect">
            <a:avLst/>
          </a:prstGeom>
          <a:noFill/>
        </p:spPr>
        <p:txBody>
          <a:bodyPr wrap="square" rtlCol="0">
            <a:spAutoFit/>
          </a:bodyPr>
          <a:lstStyle/>
          <a:p>
            <a:pPr algn="ctr"/>
            <a:r>
              <a:rPr lang="en-US" b="1" dirty="0"/>
              <a:t>Survivor Gameplay</a:t>
            </a:r>
          </a:p>
          <a:p>
            <a:pPr marL="0" lvl="2"/>
            <a:r>
              <a:rPr lang="en-US" sz="1600" dirty="0"/>
              <a:t>Survivors spawn in the Killing Ground in random spawn points. They need to find generators and repair them by holding down the left mouse button. Occasionally, there will be a skill check where the user must press space. If the skill check is missed, the killer is alerted. After repairing the needed generators, the survivor must open the escape door and run out. If another survivor is captured, there is the decision that has to be made, risk your life or save yourself.</a:t>
            </a:r>
          </a:p>
          <a:p>
            <a:endParaRPr lang="en-US" b="1" dirty="0"/>
          </a:p>
        </p:txBody>
      </p:sp>
      <p:sp>
        <p:nvSpPr>
          <p:cNvPr id="7" name="TextBox 6">
            <a:extLst>
              <a:ext uri="{FF2B5EF4-FFF2-40B4-BE49-F238E27FC236}">
                <a16:creationId xmlns:a16="http://schemas.microsoft.com/office/drawing/2014/main" id="{B7A2299E-1A7F-43D2-AFBA-F598E1A656AC}"/>
              </a:ext>
            </a:extLst>
          </p:cNvPr>
          <p:cNvSpPr txBox="1"/>
          <p:nvPr/>
        </p:nvSpPr>
        <p:spPr>
          <a:xfrm>
            <a:off x="5677989" y="3403265"/>
            <a:ext cx="5921827" cy="1846659"/>
          </a:xfrm>
          <a:prstGeom prst="rect">
            <a:avLst/>
          </a:prstGeom>
          <a:noFill/>
        </p:spPr>
        <p:txBody>
          <a:bodyPr wrap="square" rtlCol="0">
            <a:spAutoFit/>
          </a:bodyPr>
          <a:lstStyle/>
          <a:p>
            <a:pPr algn="ctr"/>
            <a:r>
              <a:rPr lang="en-US" b="1" dirty="0"/>
              <a:t>Killer Gameplay</a:t>
            </a:r>
          </a:p>
          <a:p>
            <a:r>
              <a:rPr lang="en-US" sz="1600" dirty="0"/>
              <a:t>The Killer spawns in a random location. A unique perk of playing the killer is having the ability to see all of the generators’ auras, to help patrol. When a survivor is found, they must be chased and knocked down using your weapons and abilities. After the survivor is knocked down, the killer will carry them to a hook where they will be sacrificed to The Entity.</a:t>
            </a:r>
          </a:p>
        </p:txBody>
      </p:sp>
      <p:pic>
        <p:nvPicPr>
          <p:cNvPr id="4098" name="Picture 2" descr="Image result for dead by daylight UI">
            <a:extLst>
              <a:ext uri="{FF2B5EF4-FFF2-40B4-BE49-F238E27FC236}">
                <a16:creationId xmlns:a16="http://schemas.microsoft.com/office/drawing/2014/main" id="{E1D53059-4757-4BA3-9020-276324D67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40" y="481905"/>
            <a:ext cx="4869182" cy="24649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344AA54-CC41-428A-911F-2578BC411BAF}"/>
              </a:ext>
            </a:extLst>
          </p:cNvPr>
          <p:cNvSpPr txBox="1"/>
          <p:nvPr/>
        </p:nvSpPr>
        <p:spPr>
          <a:xfrm>
            <a:off x="652640" y="112573"/>
            <a:ext cx="1492610" cy="369332"/>
          </a:xfrm>
          <a:prstGeom prst="rect">
            <a:avLst/>
          </a:prstGeom>
          <a:noFill/>
        </p:spPr>
        <p:txBody>
          <a:bodyPr wrap="square" rtlCol="0">
            <a:spAutoFit/>
          </a:bodyPr>
          <a:lstStyle/>
          <a:p>
            <a:r>
              <a:rPr lang="en-US" dirty="0"/>
              <a:t>In Lobby UI</a:t>
            </a:r>
          </a:p>
        </p:txBody>
      </p:sp>
      <p:sp>
        <p:nvSpPr>
          <p:cNvPr id="10" name="TextBox 9">
            <a:extLst>
              <a:ext uri="{FF2B5EF4-FFF2-40B4-BE49-F238E27FC236}">
                <a16:creationId xmlns:a16="http://schemas.microsoft.com/office/drawing/2014/main" id="{A455018B-C189-412B-9B40-1CB4E5AAA30C}"/>
              </a:ext>
            </a:extLst>
          </p:cNvPr>
          <p:cNvSpPr txBox="1"/>
          <p:nvPr/>
        </p:nvSpPr>
        <p:spPr>
          <a:xfrm>
            <a:off x="652640" y="3033933"/>
            <a:ext cx="1439351" cy="369332"/>
          </a:xfrm>
          <a:prstGeom prst="rect">
            <a:avLst/>
          </a:prstGeom>
          <a:noFill/>
        </p:spPr>
        <p:txBody>
          <a:bodyPr wrap="square" rtlCol="0">
            <a:spAutoFit/>
          </a:bodyPr>
          <a:lstStyle/>
          <a:p>
            <a:r>
              <a:rPr lang="en-US" dirty="0"/>
              <a:t>In Game UI</a:t>
            </a:r>
          </a:p>
        </p:txBody>
      </p:sp>
      <p:pic>
        <p:nvPicPr>
          <p:cNvPr id="4100" name="Picture 4" descr="Image result for dead by daylight in game">
            <a:extLst>
              <a:ext uri="{FF2B5EF4-FFF2-40B4-BE49-F238E27FC236}">
                <a16:creationId xmlns:a16="http://schemas.microsoft.com/office/drawing/2014/main" id="{8B58247B-110B-4744-A3DB-BA6D5D30A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40" y="3505130"/>
            <a:ext cx="4869182" cy="273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189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dead by daylight in game">
            <a:extLst>
              <a:ext uri="{FF2B5EF4-FFF2-40B4-BE49-F238E27FC236}">
                <a16:creationId xmlns:a16="http://schemas.microsoft.com/office/drawing/2014/main" id="{31324EF3-A09A-4194-92B3-B9779CC2699E}"/>
              </a:ext>
            </a:extLst>
          </p:cNvPr>
          <p:cNvPicPr>
            <a:picLocks noChangeAspect="1" noChangeArrowheads="1"/>
          </p:cNvPicPr>
          <p:nvPr/>
        </p:nvPicPr>
        <p:blipFill>
          <a:blip r:embed="rId2">
            <a:alphaModFix amt="13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95250"/>
            <a:ext cx="12192000" cy="666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D3711F2-7D35-4121-BD2F-A1BD696758BC}"/>
              </a:ext>
            </a:extLst>
          </p:cNvPr>
          <p:cNvSpPr>
            <a:spLocks noGrp="1"/>
          </p:cNvSpPr>
          <p:nvPr>
            <p:ph type="title"/>
          </p:nvPr>
        </p:nvSpPr>
        <p:spPr>
          <a:xfrm>
            <a:off x="844126" y="226423"/>
            <a:ext cx="10353762" cy="970450"/>
          </a:xfrm>
        </p:spPr>
        <p:txBody>
          <a:bodyPr>
            <a:normAutofit/>
          </a:bodyPr>
          <a:lstStyle/>
          <a:p>
            <a:r>
              <a:rPr lang="en-US" dirty="0"/>
              <a:t>Scoring</a:t>
            </a:r>
          </a:p>
        </p:txBody>
      </p:sp>
      <p:sp>
        <p:nvSpPr>
          <p:cNvPr id="3" name="Content Placeholder 2">
            <a:extLst>
              <a:ext uri="{FF2B5EF4-FFF2-40B4-BE49-F238E27FC236}">
                <a16:creationId xmlns:a16="http://schemas.microsoft.com/office/drawing/2014/main" id="{C78AFCA1-0D6E-411A-9642-2BCAEC2308FD}"/>
              </a:ext>
            </a:extLst>
          </p:cNvPr>
          <p:cNvSpPr>
            <a:spLocks noGrp="1"/>
          </p:cNvSpPr>
          <p:nvPr>
            <p:ph idx="1"/>
          </p:nvPr>
        </p:nvSpPr>
        <p:spPr>
          <a:xfrm>
            <a:off x="4093599" y="989766"/>
            <a:ext cx="3854815" cy="414213"/>
          </a:xfrm>
        </p:spPr>
        <p:txBody>
          <a:bodyPr>
            <a:normAutofit fontScale="70000" lnSpcReduction="20000"/>
          </a:bodyPr>
          <a:lstStyle/>
          <a:p>
            <a:pPr algn="ctr"/>
            <a:r>
              <a:rPr lang="en-US" dirty="0"/>
              <a:t>Scoring has no effect on outcome of game</a:t>
            </a:r>
          </a:p>
        </p:txBody>
      </p:sp>
      <p:sp>
        <p:nvSpPr>
          <p:cNvPr id="4" name="TextBox 3">
            <a:extLst>
              <a:ext uri="{FF2B5EF4-FFF2-40B4-BE49-F238E27FC236}">
                <a16:creationId xmlns:a16="http://schemas.microsoft.com/office/drawing/2014/main" id="{BD5D9F1A-56F6-45CA-95B0-7AE2BC2D84BE}"/>
              </a:ext>
            </a:extLst>
          </p:cNvPr>
          <p:cNvSpPr txBox="1"/>
          <p:nvPr/>
        </p:nvSpPr>
        <p:spPr>
          <a:xfrm>
            <a:off x="2569030" y="1430892"/>
            <a:ext cx="3474720" cy="1754326"/>
          </a:xfrm>
          <a:prstGeom prst="rect">
            <a:avLst/>
          </a:prstGeom>
          <a:noFill/>
        </p:spPr>
        <p:txBody>
          <a:bodyPr wrap="square" rtlCol="0">
            <a:spAutoFit/>
          </a:bodyPr>
          <a:lstStyle/>
          <a:p>
            <a:r>
              <a:rPr lang="en-US" b="1" dirty="0"/>
              <a:t>Scoring as a Survivor</a:t>
            </a:r>
            <a:endParaRPr lang="en-US" dirty="0"/>
          </a:p>
          <a:p>
            <a:pPr marL="285750" indent="-285750">
              <a:buFont typeface="Arial" panose="020B0604020202020204" pitchFamily="34" charset="0"/>
              <a:buChar char="•"/>
            </a:pPr>
            <a:r>
              <a:rPr lang="en-US" dirty="0"/>
              <a:t>Repairing generators</a:t>
            </a:r>
            <a:endParaRPr lang="en-US" sz="1600" dirty="0"/>
          </a:p>
          <a:p>
            <a:pPr marL="285750" indent="-285750">
              <a:buFont typeface="Arial" panose="020B0604020202020204" pitchFamily="34" charset="0"/>
              <a:buChar char="•"/>
            </a:pPr>
            <a:r>
              <a:rPr lang="en-US" dirty="0"/>
              <a:t>Helping other survivors</a:t>
            </a:r>
            <a:endParaRPr lang="en-US" sz="1600" dirty="0"/>
          </a:p>
          <a:p>
            <a:pPr marL="285750" indent="-285750">
              <a:buFont typeface="Arial" panose="020B0604020202020204" pitchFamily="34" charset="0"/>
              <a:buChar char="•"/>
            </a:pPr>
            <a:r>
              <a:rPr lang="en-US" dirty="0"/>
              <a:t>Escaping the killer in a chase</a:t>
            </a:r>
            <a:endParaRPr lang="en-US" sz="1600" dirty="0"/>
          </a:p>
          <a:p>
            <a:pPr marL="285750" indent="-285750">
              <a:buFont typeface="Arial" panose="020B0604020202020204" pitchFamily="34" charset="0"/>
              <a:buChar char="•"/>
            </a:pPr>
            <a:r>
              <a:rPr lang="en-US" dirty="0"/>
              <a:t>Escaping the Killing Ground</a:t>
            </a:r>
            <a:endParaRPr lang="en-US" sz="1600" dirty="0"/>
          </a:p>
          <a:p>
            <a:endParaRPr lang="en-US" dirty="0"/>
          </a:p>
        </p:txBody>
      </p:sp>
      <p:sp>
        <p:nvSpPr>
          <p:cNvPr id="7" name="TextBox 6">
            <a:extLst>
              <a:ext uri="{FF2B5EF4-FFF2-40B4-BE49-F238E27FC236}">
                <a16:creationId xmlns:a16="http://schemas.microsoft.com/office/drawing/2014/main" id="{B7A2299E-1A7F-43D2-AFBA-F598E1A656AC}"/>
              </a:ext>
            </a:extLst>
          </p:cNvPr>
          <p:cNvSpPr txBox="1"/>
          <p:nvPr/>
        </p:nvSpPr>
        <p:spPr>
          <a:xfrm>
            <a:off x="6852311" y="1430892"/>
            <a:ext cx="3474720" cy="2031325"/>
          </a:xfrm>
          <a:prstGeom prst="rect">
            <a:avLst/>
          </a:prstGeom>
          <a:noFill/>
        </p:spPr>
        <p:txBody>
          <a:bodyPr wrap="square" rtlCol="0">
            <a:spAutoFit/>
          </a:bodyPr>
          <a:lstStyle/>
          <a:p>
            <a:r>
              <a:rPr lang="en-US" b="1" dirty="0"/>
              <a:t>Scoring as a Killer</a:t>
            </a:r>
            <a:endParaRPr lang="en-US" dirty="0"/>
          </a:p>
          <a:p>
            <a:pPr marL="285750" indent="-285750">
              <a:buFont typeface="Arial" panose="020B0604020202020204" pitchFamily="34" charset="0"/>
              <a:buChar char="•"/>
            </a:pPr>
            <a:r>
              <a:rPr lang="en-US" dirty="0"/>
              <a:t>Chasing survivors</a:t>
            </a:r>
            <a:endParaRPr lang="en-US" sz="1600" dirty="0"/>
          </a:p>
          <a:p>
            <a:pPr marL="285750" indent="-285750">
              <a:buFont typeface="Arial" panose="020B0604020202020204" pitchFamily="34" charset="0"/>
              <a:buChar char="•"/>
            </a:pPr>
            <a:r>
              <a:rPr lang="en-US" dirty="0"/>
              <a:t>Hitting survivors</a:t>
            </a:r>
            <a:endParaRPr lang="en-US" sz="1600" dirty="0"/>
          </a:p>
          <a:p>
            <a:pPr marL="285750" indent="-285750">
              <a:buFont typeface="Arial" panose="020B0604020202020204" pitchFamily="34" charset="0"/>
              <a:buChar char="•"/>
            </a:pPr>
            <a:r>
              <a:rPr lang="en-US" dirty="0"/>
              <a:t>Damaging Generators</a:t>
            </a:r>
            <a:endParaRPr lang="en-US" sz="1600" dirty="0"/>
          </a:p>
          <a:p>
            <a:pPr marL="285750" indent="-285750">
              <a:buFont typeface="Arial" panose="020B0604020202020204" pitchFamily="34" charset="0"/>
              <a:buChar char="•"/>
            </a:pPr>
            <a:r>
              <a:rPr lang="en-US" dirty="0"/>
              <a:t>Hooking a survivor</a:t>
            </a:r>
            <a:endParaRPr lang="en-US" sz="1600" dirty="0"/>
          </a:p>
          <a:p>
            <a:pPr marL="285750" indent="-285750">
              <a:buFont typeface="Arial" panose="020B0604020202020204" pitchFamily="34" charset="0"/>
              <a:buChar char="•"/>
            </a:pPr>
            <a:r>
              <a:rPr lang="en-US" dirty="0"/>
              <a:t>Fully sacrificing a survivor</a:t>
            </a:r>
            <a:endParaRPr lang="en-US" sz="1600" dirty="0"/>
          </a:p>
          <a:p>
            <a:endParaRPr lang="en-US" dirty="0"/>
          </a:p>
        </p:txBody>
      </p:sp>
      <p:sp>
        <p:nvSpPr>
          <p:cNvPr id="9" name="Title 1">
            <a:extLst>
              <a:ext uri="{FF2B5EF4-FFF2-40B4-BE49-F238E27FC236}">
                <a16:creationId xmlns:a16="http://schemas.microsoft.com/office/drawing/2014/main" id="{2A60DF1B-71B2-430A-9AC9-0181F426088E}"/>
              </a:ext>
            </a:extLst>
          </p:cNvPr>
          <p:cNvSpPr txBox="1">
            <a:spLocks/>
          </p:cNvSpPr>
          <p:nvPr/>
        </p:nvSpPr>
        <p:spPr>
          <a:xfrm>
            <a:off x="844125" y="2934012"/>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Bugs</a:t>
            </a:r>
          </a:p>
        </p:txBody>
      </p:sp>
      <p:sp>
        <p:nvSpPr>
          <p:cNvPr id="5" name="TextBox 4">
            <a:extLst>
              <a:ext uri="{FF2B5EF4-FFF2-40B4-BE49-F238E27FC236}">
                <a16:creationId xmlns:a16="http://schemas.microsoft.com/office/drawing/2014/main" id="{B1A7CBFD-64A5-482D-9639-EBC26E24224D}"/>
              </a:ext>
            </a:extLst>
          </p:cNvPr>
          <p:cNvSpPr txBox="1"/>
          <p:nvPr/>
        </p:nvSpPr>
        <p:spPr>
          <a:xfrm>
            <a:off x="2681269" y="4040777"/>
            <a:ext cx="6679474" cy="1477328"/>
          </a:xfrm>
          <a:prstGeom prst="rect">
            <a:avLst/>
          </a:prstGeom>
          <a:noFill/>
        </p:spPr>
        <p:txBody>
          <a:bodyPr wrap="square" rtlCol="0">
            <a:spAutoFit/>
          </a:bodyPr>
          <a:lstStyle/>
          <a:p>
            <a:pPr marL="285750" indent="-285750">
              <a:buFont typeface="Arial" panose="020B0604020202020204" pitchFamily="34" charset="0"/>
              <a:buChar char="•"/>
            </a:pPr>
            <a:r>
              <a:rPr lang="en-US" dirty="0"/>
              <a:t>The worst bug that was recently introduced, and it’s a bad one, is that all of your progress is lost upon logging in</a:t>
            </a:r>
          </a:p>
          <a:p>
            <a:pPr marL="285750" indent="-285750">
              <a:buFont typeface="Arial" panose="020B0604020202020204" pitchFamily="34" charset="0"/>
              <a:buChar char="•"/>
            </a:pPr>
            <a:r>
              <a:rPr lang="en-US" dirty="0"/>
              <a:t>Another long time member of the bug community is queuing up with a friend. Occasionally, you and your friend won’t join the same game</a:t>
            </a:r>
          </a:p>
        </p:txBody>
      </p:sp>
    </p:spTree>
    <p:extLst>
      <p:ext uri="{BB962C8B-B14F-4D97-AF65-F5344CB8AC3E}">
        <p14:creationId xmlns:p14="http://schemas.microsoft.com/office/powerpoint/2010/main" val="3473388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ww.rockpapershotgun.com/images/16/oct/deadbydaylight3.jpg">
            <a:extLst>
              <a:ext uri="{FF2B5EF4-FFF2-40B4-BE49-F238E27FC236}">
                <a16:creationId xmlns:a16="http://schemas.microsoft.com/office/drawing/2014/main" id="{7AEC0CD4-9AD6-4CA1-B887-3C296474624B}"/>
              </a:ext>
            </a:extLst>
          </p:cNvPr>
          <p:cNvPicPr>
            <a:picLocks noChangeAspect="1" noChangeArrowheads="1"/>
          </p:cNvPicPr>
          <p:nvPr/>
        </p:nvPicPr>
        <p:blipFill>
          <a:blip r:embed="rId2">
            <a:alphaModFix amt="13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1551" y="110472"/>
            <a:ext cx="11515153" cy="64819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D3711F2-7D35-4121-BD2F-A1BD696758BC}"/>
              </a:ext>
            </a:extLst>
          </p:cNvPr>
          <p:cNvSpPr>
            <a:spLocks noGrp="1"/>
          </p:cNvSpPr>
          <p:nvPr>
            <p:ph type="title"/>
          </p:nvPr>
        </p:nvSpPr>
        <p:spPr>
          <a:xfrm>
            <a:off x="844126" y="226423"/>
            <a:ext cx="10353762" cy="970450"/>
          </a:xfrm>
        </p:spPr>
        <p:txBody>
          <a:bodyPr>
            <a:normAutofit/>
          </a:bodyPr>
          <a:lstStyle/>
          <a:p>
            <a:r>
              <a:rPr lang="en-US" dirty="0"/>
              <a:t>Review</a:t>
            </a:r>
          </a:p>
        </p:txBody>
      </p:sp>
      <p:sp>
        <p:nvSpPr>
          <p:cNvPr id="10" name="Rectangle 9">
            <a:extLst>
              <a:ext uri="{FF2B5EF4-FFF2-40B4-BE49-F238E27FC236}">
                <a16:creationId xmlns:a16="http://schemas.microsoft.com/office/drawing/2014/main" id="{998644B0-BFBC-4375-B3AC-2B23AF9BE86C}"/>
              </a:ext>
            </a:extLst>
          </p:cNvPr>
          <p:cNvSpPr/>
          <p:nvPr/>
        </p:nvSpPr>
        <p:spPr>
          <a:xfrm>
            <a:off x="203681" y="1196873"/>
            <a:ext cx="5038879" cy="3265317"/>
          </a:xfrm>
          <a:prstGeom prst="rect">
            <a:avLst/>
          </a:prstGeom>
        </p:spPr>
        <p:txBody>
          <a:bodyPr wrap="square">
            <a:spAutoFit/>
          </a:bodyPr>
          <a:lstStyle/>
          <a:p>
            <a:pPr algn="ctr">
              <a:spcAft>
                <a:spcPts val="0"/>
              </a:spcAft>
            </a:pPr>
            <a:r>
              <a:rPr lang="en-US" dirty="0"/>
              <a:t>Pros</a:t>
            </a:r>
          </a:p>
          <a:p>
            <a:pPr marL="742950" lvl="1" indent="-285750">
              <a:lnSpc>
                <a:spcPct val="107000"/>
              </a:lnSpc>
              <a:spcAft>
                <a:spcPts val="800"/>
              </a:spcAft>
              <a:buSzPts val="1000"/>
              <a:buFont typeface="Arial" panose="020B0604020202020204" pitchFamily="34" charset="0"/>
              <a:buChar char="•"/>
              <a:tabLst>
                <a:tab pos="914400" algn="l"/>
              </a:tabLst>
            </a:pPr>
            <a:r>
              <a:rPr lang="en-US" sz="1400" dirty="0"/>
              <a:t>Playing as the survivor provides a thrilling experience where the only thing standing between you and death is your ability to hide and elude a skilled hunter with all of the right tools</a:t>
            </a:r>
          </a:p>
          <a:p>
            <a:pPr marL="742950" lvl="1" indent="-285750">
              <a:lnSpc>
                <a:spcPct val="107000"/>
              </a:lnSpc>
              <a:spcAft>
                <a:spcPts val="800"/>
              </a:spcAft>
              <a:buSzPts val="1000"/>
              <a:buFont typeface="Arial" panose="020B0604020202020204" pitchFamily="34" charset="0"/>
              <a:buChar char="•"/>
              <a:tabLst>
                <a:tab pos="914400" algn="l"/>
              </a:tabLst>
            </a:pPr>
            <a:r>
              <a:rPr lang="en-US" sz="1400" dirty="0"/>
              <a:t>Playing as the killer gives you a sense of power so great that it seems almost TOO easy to win, but still requires a level of skill to actually succeed</a:t>
            </a:r>
            <a:endParaRPr lang="en-US" dirty="0"/>
          </a:p>
          <a:p>
            <a:pPr marL="742950" lvl="1" indent="-285750">
              <a:buFont typeface="Arial" panose="020B0604020202020204" pitchFamily="34" charset="0"/>
              <a:buChar char="•"/>
            </a:pPr>
            <a:r>
              <a:rPr lang="en-US" sz="1400" dirty="0"/>
              <a:t>There aren’t too many other games of this exact style, but in the survivor horror style, it ranks very highly on steam, coming in at number 3</a:t>
            </a:r>
          </a:p>
          <a:p>
            <a:pPr marL="742950" lvl="1" indent="-285750">
              <a:buFont typeface="Arial" panose="020B0604020202020204" pitchFamily="34" charset="0"/>
              <a:buChar char="•"/>
            </a:pPr>
            <a:r>
              <a:rPr lang="en-US" sz="1400" dirty="0"/>
              <a:t>I think it’s better than most games, because it has a really unique concept that hasn’t been overdone</a:t>
            </a:r>
          </a:p>
        </p:txBody>
      </p:sp>
      <p:sp>
        <p:nvSpPr>
          <p:cNvPr id="12" name="Rectangle 11">
            <a:extLst>
              <a:ext uri="{FF2B5EF4-FFF2-40B4-BE49-F238E27FC236}">
                <a16:creationId xmlns:a16="http://schemas.microsoft.com/office/drawing/2014/main" id="{5D23B350-86A6-471D-850D-1BB73D424C58}"/>
              </a:ext>
            </a:extLst>
          </p:cNvPr>
          <p:cNvSpPr/>
          <p:nvPr/>
        </p:nvSpPr>
        <p:spPr>
          <a:xfrm>
            <a:off x="5700784" y="1196872"/>
            <a:ext cx="5038879" cy="2862322"/>
          </a:xfrm>
          <a:prstGeom prst="rect">
            <a:avLst/>
          </a:prstGeom>
        </p:spPr>
        <p:txBody>
          <a:bodyPr wrap="square" numCol="1">
            <a:spAutoFit/>
          </a:bodyPr>
          <a:lstStyle/>
          <a:p>
            <a:pPr algn="ctr">
              <a:spcAft>
                <a:spcPts val="0"/>
              </a:spcAft>
            </a:pPr>
            <a:r>
              <a:rPr lang="en-US" dirty="0"/>
              <a:t>Cons</a:t>
            </a:r>
          </a:p>
          <a:p>
            <a:pPr marL="628650" lvl="1" indent="-171450">
              <a:buFont typeface="Arial" panose="020B0604020202020204" pitchFamily="34" charset="0"/>
              <a:buChar char="•"/>
            </a:pPr>
            <a:r>
              <a:rPr lang="en-US" sz="1200" dirty="0"/>
              <a:t>Playing as</a:t>
            </a:r>
            <a:r>
              <a:rPr lang="en-US" dirty="0"/>
              <a:t> </a:t>
            </a:r>
            <a:r>
              <a:rPr lang="en-US" sz="1200" dirty="0"/>
              <a:t>survivor</a:t>
            </a:r>
            <a:endParaRPr lang="en-US" sz="1100" dirty="0"/>
          </a:p>
          <a:p>
            <a:pPr marL="1085850" lvl="2" indent="-171450">
              <a:buFont typeface="Arial" panose="020B0604020202020204" pitchFamily="34" charset="0"/>
              <a:buChar char="•"/>
            </a:pPr>
            <a:r>
              <a:rPr lang="en-US" sz="1200" dirty="0"/>
              <a:t>Killer spawning too close and dying very quickly</a:t>
            </a:r>
            <a:endParaRPr lang="en-US" sz="1100" dirty="0"/>
          </a:p>
          <a:p>
            <a:pPr marL="1085850" lvl="2" indent="-171450">
              <a:buFont typeface="Arial" panose="020B0604020202020204" pitchFamily="34" charset="0"/>
              <a:buChar char="•"/>
            </a:pPr>
            <a:r>
              <a:rPr lang="en-US" sz="1200" dirty="0"/>
              <a:t>No sense of team from teammates</a:t>
            </a:r>
            <a:endParaRPr lang="en-US" sz="1100" dirty="0"/>
          </a:p>
          <a:p>
            <a:pPr marL="1085850" lvl="2" indent="-171450">
              <a:buFont typeface="Arial" panose="020B0604020202020204" pitchFamily="34" charset="0"/>
              <a:buChar char="•"/>
            </a:pPr>
            <a:r>
              <a:rPr lang="en-US" sz="1200" dirty="0"/>
              <a:t>Some killers feel extremely over-powered and almost impossible to defeat</a:t>
            </a:r>
            <a:endParaRPr lang="en-US" sz="1100" dirty="0"/>
          </a:p>
          <a:p>
            <a:pPr marL="1085850" lvl="2" indent="-171450">
              <a:buFont typeface="Arial" panose="020B0604020202020204" pitchFamily="34" charset="0"/>
              <a:buChar char="•"/>
            </a:pPr>
            <a:r>
              <a:rPr lang="en-US" sz="1200" dirty="0"/>
              <a:t>Killers camping hooks so nobody can save you </a:t>
            </a:r>
            <a:endParaRPr lang="en-US" sz="1100" dirty="0"/>
          </a:p>
          <a:p>
            <a:pPr marL="628650" lvl="1" indent="-171450">
              <a:buFont typeface="Arial" panose="020B0604020202020204" pitchFamily="34" charset="0"/>
              <a:buChar char="•"/>
            </a:pPr>
            <a:r>
              <a:rPr lang="en-US" sz="1200" dirty="0"/>
              <a:t>Playing as killer</a:t>
            </a:r>
            <a:endParaRPr lang="en-US" sz="1100" dirty="0"/>
          </a:p>
          <a:p>
            <a:pPr marL="1085850" lvl="2" indent="-171450">
              <a:buFont typeface="Arial" panose="020B0604020202020204" pitchFamily="34" charset="0"/>
              <a:buChar char="•"/>
            </a:pPr>
            <a:r>
              <a:rPr lang="en-US" sz="1200" dirty="0"/>
              <a:t>When it’s down to 1v1, the “secret escape hatch” opens and the last survivor can escape through there. The game immediately switches to finding that hatch and can drag on for a long time.</a:t>
            </a:r>
            <a:endParaRPr lang="en-US" sz="1100" dirty="0"/>
          </a:p>
          <a:p>
            <a:pPr marL="1085850" lvl="2" indent="-171450">
              <a:buFont typeface="Arial" panose="020B0604020202020204" pitchFamily="34" charset="0"/>
              <a:buChar char="•"/>
            </a:pPr>
            <a:r>
              <a:rPr lang="en-US" sz="1200" dirty="0"/>
              <a:t>Sometimes your attacks will hit objects that weren’t anywhere near a visual collision</a:t>
            </a:r>
            <a:endParaRPr lang="en-US" sz="1100" dirty="0"/>
          </a:p>
        </p:txBody>
      </p:sp>
    </p:spTree>
    <p:extLst>
      <p:ext uri="{BB962C8B-B14F-4D97-AF65-F5344CB8AC3E}">
        <p14:creationId xmlns:p14="http://schemas.microsoft.com/office/powerpoint/2010/main" val="782561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deadbydaylight.gamepedia.com/media/deadbydaylight.gamepedia.com/a/af/P3.jpg">
            <a:extLst>
              <a:ext uri="{FF2B5EF4-FFF2-40B4-BE49-F238E27FC236}">
                <a16:creationId xmlns:a16="http://schemas.microsoft.com/office/drawing/2014/main" id="{5FD91DDB-2DDE-41B8-9B34-4E981C7BD983}"/>
              </a:ext>
            </a:extLst>
          </p:cNvPr>
          <p:cNvPicPr>
            <a:picLocks noChangeAspect="1" noChangeArrowheads="1"/>
          </p:cNvPicPr>
          <p:nvPr/>
        </p:nvPicPr>
        <p:blipFill>
          <a:blip r:embed="rId2">
            <a:duotone>
              <a:prstClr val="black"/>
              <a:schemeClr val="tx2">
                <a:tint val="45000"/>
                <a:satMod val="400000"/>
              </a:schemeClr>
            </a:duotone>
            <a:alphaModFix amt="13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F2A98C4-4C01-4AE7-928D-0DC6333C9ED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312636F-1E8E-4DC4-B20A-B21EED8B401B}"/>
              </a:ext>
            </a:extLst>
          </p:cNvPr>
          <p:cNvSpPr>
            <a:spLocks noGrp="1"/>
          </p:cNvSpPr>
          <p:nvPr>
            <p:ph idx="1"/>
          </p:nvPr>
        </p:nvSpPr>
        <p:spPr>
          <a:xfrm>
            <a:off x="3882750" y="1580050"/>
            <a:ext cx="4415851" cy="2534751"/>
          </a:xfrm>
        </p:spPr>
        <p:txBody>
          <a:bodyPr/>
          <a:lstStyle/>
          <a:p>
            <a:r>
              <a:rPr lang="en-US" dirty="0"/>
              <a:t>Great Unique Concept</a:t>
            </a:r>
          </a:p>
          <a:p>
            <a:r>
              <a:rPr lang="en-US" dirty="0"/>
              <a:t>Very thrilling to play as a survivor</a:t>
            </a:r>
          </a:p>
          <a:p>
            <a:r>
              <a:rPr lang="en-US" dirty="0"/>
              <a:t>Feeling of great power when playing as the killer</a:t>
            </a:r>
          </a:p>
          <a:p>
            <a:r>
              <a:rPr lang="en-US" dirty="0"/>
              <a:t>Community is very selfish</a:t>
            </a:r>
          </a:p>
          <a:p>
            <a:r>
              <a:rPr lang="en-US" dirty="0"/>
              <a:t>Worth the purchase</a:t>
            </a:r>
          </a:p>
        </p:txBody>
      </p:sp>
    </p:spTree>
    <p:extLst>
      <p:ext uri="{BB962C8B-B14F-4D97-AF65-F5344CB8AC3E}">
        <p14:creationId xmlns:p14="http://schemas.microsoft.com/office/powerpoint/2010/main" val="33336427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181</TotalTime>
  <Words>618</Words>
  <Application>Microsoft Office PowerPoint</Application>
  <PresentationFormat>Widescreen</PresentationFormat>
  <Paragraphs>82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Calisto MT</vt:lpstr>
      <vt:lpstr>Trebuchet MS</vt:lpstr>
      <vt:lpstr>Wingdings 2</vt:lpstr>
      <vt:lpstr>Slate</vt:lpstr>
      <vt:lpstr>Dead By Daylight</vt:lpstr>
      <vt:lpstr>The Basics</vt:lpstr>
      <vt:lpstr>Summary</vt:lpstr>
      <vt:lpstr>PowerPoint Presentation</vt:lpstr>
      <vt:lpstr>Scoring</vt:lpstr>
      <vt:lpstr>Review</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Dead By Daylight</dc:title>
  <dc:creator>Nichoals Crooker</dc:creator>
  <cp:lastModifiedBy>Nichoals Crooker</cp:lastModifiedBy>
  <cp:revision>67</cp:revision>
  <dcterms:created xsi:type="dcterms:W3CDTF">2017-09-21T00:19:41Z</dcterms:created>
  <dcterms:modified xsi:type="dcterms:W3CDTF">2017-09-21T03:20:46Z</dcterms:modified>
</cp:coreProperties>
</file>