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0" r:id="rId2"/>
    <p:sldId id="321" r:id="rId3"/>
    <p:sldId id="323" r:id="rId4"/>
    <p:sldId id="324" r:id="rId5"/>
    <p:sldId id="325" r:id="rId6"/>
    <p:sldId id="326" r:id="rId7"/>
    <p:sldId id="328" r:id="rId8"/>
    <p:sldId id="327" r:id="rId9"/>
    <p:sldId id="329" r:id="rId10"/>
    <p:sldId id="338" r:id="rId11"/>
    <p:sldId id="330" r:id="rId12"/>
    <p:sldId id="331" r:id="rId13"/>
    <p:sldId id="332" r:id="rId14"/>
    <p:sldId id="333" r:id="rId15"/>
    <p:sldId id="334" r:id="rId16"/>
    <p:sldId id="336" r:id="rId17"/>
    <p:sldId id="335" r:id="rId18"/>
    <p:sldId id="322" r:id="rId19"/>
    <p:sldId id="337" r:id="rId20"/>
    <p:sldId id="320" r:id="rId21"/>
    <p:sldId id="314" r:id="rId22"/>
    <p:sldId id="315" r:id="rId23"/>
    <p:sldId id="313" r:id="rId24"/>
    <p:sldId id="318" r:id="rId25"/>
    <p:sldId id="316" r:id="rId26"/>
    <p:sldId id="312" r:id="rId27"/>
    <p:sldId id="311" r:id="rId28"/>
    <p:sldId id="292" r:id="rId29"/>
    <p:sldId id="310" r:id="rId30"/>
    <p:sldId id="309" r:id="rId31"/>
    <p:sldId id="307" r:id="rId32"/>
    <p:sldId id="300" r:id="rId33"/>
    <p:sldId id="295" r:id="rId34"/>
    <p:sldId id="278" r:id="rId35"/>
    <p:sldId id="281" r:id="rId36"/>
    <p:sldId id="302" r:id="rId37"/>
    <p:sldId id="266" r:id="rId38"/>
    <p:sldId id="289" r:id="rId39"/>
    <p:sldId id="274" r:id="rId40"/>
    <p:sldId id="297"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44444"/>
    <a:srgbClr val="0D0296"/>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97" autoAdjust="0"/>
    <p:restoredTop sz="94692" autoAdjust="0"/>
  </p:normalViewPr>
  <p:slideViewPr>
    <p:cSldViewPr snapToGrid="0">
      <p:cViewPr varScale="1">
        <p:scale>
          <a:sx n="84" d="100"/>
          <a:sy n="84" d="100"/>
        </p:scale>
        <p:origin x="691"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a:t>
            </a:fld>
            <a:endParaRPr lang="en-US"/>
          </a:p>
        </p:txBody>
      </p:sp>
    </p:spTree>
    <p:extLst>
      <p:ext uri="{BB962C8B-B14F-4D97-AF65-F5344CB8AC3E}">
        <p14:creationId xmlns:p14="http://schemas.microsoft.com/office/powerpoint/2010/main" val="1063759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16</a:t>
            </a:fld>
            <a:endParaRPr lang="en-US"/>
          </a:p>
        </p:txBody>
      </p:sp>
    </p:spTree>
    <p:extLst>
      <p:ext uri="{BB962C8B-B14F-4D97-AF65-F5344CB8AC3E}">
        <p14:creationId xmlns:p14="http://schemas.microsoft.com/office/powerpoint/2010/main" val="529056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20</a:t>
            </a:fld>
            <a:endParaRPr lang="en-US"/>
          </a:p>
        </p:txBody>
      </p:sp>
    </p:spTree>
    <p:extLst>
      <p:ext uri="{BB962C8B-B14F-4D97-AF65-F5344CB8AC3E}">
        <p14:creationId xmlns:p14="http://schemas.microsoft.com/office/powerpoint/2010/main" val="1258766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22</a:t>
            </a:fld>
            <a:endParaRPr lang="en-US"/>
          </a:p>
        </p:txBody>
      </p:sp>
    </p:spTree>
    <p:extLst>
      <p:ext uri="{BB962C8B-B14F-4D97-AF65-F5344CB8AC3E}">
        <p14:creationId xmlns:p14="http://schemas.microsoft.com/office/powerpoint/2010/main" val="887612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1782347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25</a:t>
            </a:fld>
            <a:endParaRPr lang="en-US"/>
          </a:p>
        </p:txBody>
      </p:sp>
    </p:spTree>
    <p:extLst>
      <p:ext uri="{BB962C8B-B14F-4D97-AF65-F5344CB8AC3E}">
        <p14:creationId xmlns:p14="http://schemas.microsoft.com/office/powerpoint/2010/main" val="904079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26</a:t>
            </a:fld>
            <a:endParaRPr lang="en-US"/>
          </a:p>
        </p:txBody>
      </p:sp>
    </p:spTree>
    <p:extLst>
      <p:ext uri="{BB962C8B-B14F-4D97-AF65-F5344CB8AC3E}">
        <p14:creationId xmlns:p14="http://schemas.microsoft.com/office/powerpoint/2010/main" val="2329112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27</a:t>
            </a:fld>
            <a:endParaRPr lang="en-US"/>
          </a:p>
        </p:txBody>
      </p:sp>
    </p:spTree>
    <p:extLst>
      <p:ext uri="{BB962C8B-B14F-4D97-AF65-F5344CB8AC3E}">
        <p14:creationId xmlns:p14="http://schemas.microsoft.com/office/powerpoint/2010/main" val="1566423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412353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115616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3</a:t>
            </a:fld>
            <a:endParaRPr lang="en-US"/>
          </a:p>
        </p:txBody>
      </p:sp>
    </p:spTree>
    <p:extLst>
      <p:ext uri="{BB962C8B-B14F-4D97-AF65-F5344CB8AC3E}">
        <p14:creationId xmlns:p14="http://schemas.microsoft.com/office/powerpoint/2010/main" val="336472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6</a:t>
            </a:fld>
            <a:endParaRPr lang="en-US"/>
          </a:p>
        </p:txBody>
      </p:sp>
    </p:spTree>
    <p:extLst>
      <p:ext uri="{BB962C8B-B14F-4D97-AF65-F5344CB8AC3E}">
        <p14:creationId xmlns:p14="http://schemas.microsoft.com/office/powerpoint/2010/main" val="410366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7</a:t>
            </a:fld>
            <a:endParaRPr lang="en-US"/>
          </a:p>
        </p:txBody>
      </p:sp>
    </p:spTree>
    <p:extLst>
      <p:ext uri="{BB962C8B-B14F-4D97-AF65-F5344CB8AC3E}">
        <p14:creationId xmlns:p14="http://schemas.microsoft.com/office/powerpoint/2010/main" val="224042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8</a:t>
            </a:fld>
            <a:endParaRPr lang="en-US"/>
          </a:p>
        </p:txBody>
      </p:sp>
    </p:spTree>
    <p:extLst>
      <p:ext uri="{BB962C8B-B14F-4D97-AF65-F5344CB8AC3E}">
        <p14:creationId xmlns:p14="http://schemas.microsoft.com/office/powerpoint/2010/main" val="353381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12</a:t>
            </a:fld>
            <a:endParaRPr lang="en-US"/>
          </a:p>
        </p:txBody>
      </p:sp>
    </p:spTree>
    <p:extLst>
      <p:ext uri="{BB962C8B-B14F-4D97-AF65-F5344CB8AC3E}">
        <p14:creationId xmlns:p14="http://schemas.microsoft.com/office/powerpoint/2010/main" val="24896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352759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74260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9/18/2017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powerpoint.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powerpoint.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powerpoint.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ign.com/wikis/call-of-duty-black-ops-3/Walkthrough" TargetMode="External"/><Relationship Id="rId3" Type="http://schemas.openxmlformats.org/officeDocument/2006/relationships/hyperlink" Target="https://en.wikipedia.org/wiki/Call_of_Duty:_Black_Ops_III" TargetMode="External"/><Relationship Id="rId7" Type="http://schemas.openxmlformats.org/officeDocument/2006/relationships/hyperlink" Target="http://callofduty.wikia.com/wiki/Game_Modes"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www.independent.co.uk/life-style/gadgets-and-tech/gaming/call-of-duty-black-ops-3-trailer-gameplay-zombies-campaign-multiplayer-release-date-a6710686.html" TargetMode="External"/><Relationship Id="rId5" Type="http://schemas.openxmlformats.org/officeDocument/2006/relationships/hyperlink" Target="http://www.game-debate.com/games/index.php?g_id=23183&amp;game=Call%20of%20Duty:%20Black%20Ops%203" TargetMode="External"/><Relationship Id="rId10" Type="http://schemas.openxmlformats.org/officeDocument/2006/relationships/hyperlink" Target="http://powerpoint.sage-fox.com/" TargetMode="External"/><Relationship Id="rId4" Type="http://schemas.openxmlformats.org/officeDocument/2006/relationships/hyperlink" Target="http://www.gamestop.com/collection/call-of-duty-black-ops-3" TargetMode="External"/><Relationship Id="rId9" Type="http://schemas.openxmlformats.org/officeDocument/2006/relationships/hyperlink" Target="http://vgsales.wikia.com/wiki/Best_selling_first-person_shooter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hyperlink" Target="http://powerpoint.sage-fox.com/"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5.png"/><Relationship Id="rId5" Type="http://schemas.openxmlformats.org/officeDocument/2006/relationships/image" Target="../media/image1.jpg"/><Relationship Id="rId4"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jpg"/><Relationship Id="rId7"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1.jpg"/><Relationship Id="rId10" Type="http://schemas.openxmlformats.org/officeDocument/2006/relationships/image" Target="../media/image25.png"/><Relationship Id="rId4" Type="http://schemas.openxmlformats.org/officeDocument/2006/relationships/hyperlink" Target="http://powerpoint.sage-fox.com/" TargetMode="External"/><Relationship Id="rId9"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2.png"/><Relationship Id="rId10" Type="http://schemas.openxmlformats.org/officeDocument/2006/relationships/image" Target="../media/image33.png"/><Relationship Id="rId4" Type="http://schemas.openxmlformats.org/officeDocument/2006/relationships/hyperlink" Target="http://powerpoint.sage-fox.com/" TargetMode="External"/><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powerpoint.sage-fox.com/" TargetMode="External"/><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8.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hyperlink" Target="game-debate.com" TargetMode="External"/><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powerpoint.sage-fox.com/" TargetMode="External"/><Relationship Id="rId7" Type="http://schemas.openxmlformats.org/officeDocument/2006/relationships/image" Target="../media/image3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0.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powerpoint.sage-fox.com/"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powerpoint.sage-fox.com/" TargetMode="External"/><Relationship Id="rId7" Type="http://schemas.openxmlformats.org/officeDocument/2006/relationships/image" Target="../media/image4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eg"/><Relationship Id="rId4" Type="http://schemas.openxmlformats.org/officeDocument/2006/relationships/image" Target="../media/image42.jpg"/><Relationship Id="rId9"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hyperlink" Target="http://powerpoint.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powerpoint.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810905"/>
            <a:ext cx="12192000" cy="966952"/>
          </a:xfrm>
          <a:prstGeom prst="rect">
            <a:avLst/>
          </a:prstGeom>
          <a:solidFill>
            <a:srgbClr val="0000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5917324"/>
            <a:ext cx="12192001" cy="494753"/>
          </a:xfrm>
          <a:prstGeom prst="rect">
            <a:avLst/>
          </a:prstGeom>
          <a:solidFill>
            <a:srgbClr val="0000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43546" y="676627"/>
            <a:ext cx="7504899" cy="861774"/>
          </a:xfrm>
          <a:prstGeom prst="rect">
            <a:avLst/>
          </a:prstGeom>
          <a:noFill/>
        </p:spPr>
        <p:txBody>
          <a:bodyPr wrap="square" rtlCol="0">
            <a:spAutoFit/>
          </a:bodyPr>
          <a:lstStyle/>
          <a:p>
            <a:pPr algn="ctr"/>
            <a:r>
              <a:rPr lang="en-US" sz="5000" dirty="0" smtClean="0">
                <a:solidFill>
                  <a:schemeClr val="bg1"/>
                </a:solidFill>
                <a:latin typeface="Calibri" panose="020F0502020204030204" pitchFamily="34" charset="0"/>
                <a:cs typeface="Estrangelo Edessa" panose="03080600000000000000" pitchFamily="66" charset="0"/>
              </a:rPr>
              <a:t>Call of Duty: Black Ops III</a:t>
            </a:r>
            <a:endParaRPr lang="en-US" sz="5000" dirty="0">
              <a:solidFill>
                <a:schemeClr val="bg1"/>
              </a:solidFill>
              <a:latin typeface="Calibri" panose="020F0502020204030204" pitchFamily="34" charset="0"/>
              <a:cs typeface="Estrangelo Edessa" panose="03080600000000000000" pitchFamily="66" charset="0"/>
            </a:endParaRPr>
          </a:p>
        </p:txBody>
      </p:sp>
      <p:sp>
        <p:nvSpPr>
          <p:cNvPr id="9" name="TextBox 8"/>
          <p:cNvSpPr txBox="1"/>
          <p:nvPr/>
        </p:nvSpPr>
        <p:spPr>
          <a:xfrm>
            <a:off x="3951508" y="1276791"/>
            <a:ext cx="4288974" cy="523220"/>
          </a:xfrm>
          <a:prstGeom prst="rect">
            <a:avLst/>
          </a:prstGeom>
          <a:noFill/>
        </p:spPr>
        <p:txBody>
          <a:bodyPr wrap="square" rtlCol="0">
            <a:spAutoFit/>
          </a:bodyPr>
          <a:lstStyle/>
          <a:p>
            <a:pPr algn="ctr"/>
            <a:r>
              <a:rPr lang="en-US" sz="2800" dirty="0" smtClean="0">
                <a:solidFill>
                  <a:schemeClr val="bg1"/>
                </a:solidFill>
                <a:latin typeface="AR BONNIE" panose="02000000000000000000" pitchFamily="2" charset="0"/>
                <a:cs typeface="Estrangelo Edessa" panose="03080600000000000000" pitchFamily="66" charset="0"/>
              </a:rPr>
              <a:t>-----</a:t>
            </a:r>
            <a:r>
              <a:rPr lang="en-US" sz="2800" dirty="0" smtClean="0">
                <a:solidFill>
                  <a:schemeClr val="bg1"/>
                </a:solidFill>
                <a:cs typeface="Estrangelo Edessa" panose="03080600000000000000" pitchFamily="66" charset="0"/>
              </a:rPr>
              <a:t>  </a:t>
            </a:r>
            <a:r>
              <a:rPr lang="en-US" sz="2800" dirty="0" smtClean="0">
                <a:solidFill>
                  <a:schemeClr val="bg1"/>
                </a:solidFill>
                <a:latin typeface="+mj-lt"/>
                <a:cs typeface="Estrangelo Edessa" panose="03080600000000000000" pitchFamily="66" charset="0"/>
              </a:rPr>
              <a:t>Game Review  </a:t>
            </a:r>
            <a:r>
              <a:rPr lang="en-US" sz="2800" dirty="0" smtClean="0">
                <a:solidFill>
                  <a:schemeClr val="bg1"/>
                </a:solidFill>
                <a:latin typeface="AR BONNIE" panose="02000000000000000000" pitchFamily="2" charset="0"/>
                <a:cs typeface="Estrangelo Edessa" panose="03080600000000000000" pitchFamily="66" charset="0"/>
              </a:rPr>
              <a:t>-----</a:t>
            </a:r>
            <a:endParaRPr lang="en-US" sz="2800" dirty="0">
              <a:solidFill>
                <a:schemeClr val="bg1"/>
              </a:solidFill>
              <a:latin typeface="AR BONNIE" panose="02000000000000000000" pitchFamily="2" charset="0"/>
              <a:cs typeface="Estrangelo Edessa" panose="03080600000000000000" pitchFamily="66" charset="0"/>
            </a:endParaRPr>
          </a:p>
        </p:txBody>
      </p:sp>
      <p:sp>
        <p:nvSpPr>
          <p:cNvPr id="10" name="TextBox 9"/>
          <p:cNvSpPr txBox="1"/>
          <p:nvPr/>
        </p:nvSpPr>
        <p:spPr>
          <a:xfrm>
            <a:off x="4603337" y="5828808"/>
            <a:ext cx="2985318" cy="646331"/>
          </a:xfrm>
          <a:prstGeom prst="rect">
            <a:avLst/>
          </a:prstGeom>
          <a:noFill/>
        </p:spPr>
        <p:txBody>
          <a:bodyPr wrap="square" rtlCol="0">
            <a:spAutoFit/>
          </a:bodyPr>
          <a:lstStyle/>
          <a:p>
            <a:pPr algn="ctr"/>
            <a:r>
              <a:rPr lang="en-US" sz="2400" i="1" dirty="0" smtClean="0">
                <a:solidFill>
                  <a:schemeClr val="bg1"/>
                </a:solidFill>
                <a:latin typeface="Calibri" panose="020F0502020204030204" pitchFamily="34" charset="0"/>
                <a:cs typeface="Estrangelo Edessa" panose="03080600000000000000" pitchFamily="66" charset="0"/>
              </a:rPr>
              <a:t>Mike Alameh</a:t>
            </a:r>
            <a:endParaRPr lang="en-US" sz="2400" i="1" dirty="0" smtClean="0">
              <a:solidFill>
                <a:schemeClr val="bg1"/>
              </a:solidFill>
              <a:latin typeface="Calibri" panose="020F0502020204030204" pitchFamily="34" charset="0"/>
              <a:cs typeface="Estrangelo Edessa" panose="03080600000000000000" pitchFamily="66" charset="0"/>
            </a:endParaRPr>
          </a:p>
          <a:p>
            <a:pPr algn="ctr"/>
            <a:r>
              <a:rPr lang="en-US" sz="1200" i="1" dirty="0" smtClean="0">
                <a:solidFill>
                  <a:schemeClr val="bg1"/>
                </a:solidFill>
                <a:latin typeface="Calibri" panose="020F0502020204030204" pitchFamily="34" charset="0"/>
                <a:cs typeface="Estrangelo Edessa" panose="03080600000000000000" pitchFamily="66" charset="0"/>
              </a:rPr>
              <a:t>CIS 487 </a:t>
            </a:r>
            <a:r>
              <a:rPr lang="en-US" sz="1200" i="1" dirty="0">
                <a:solidFill>
                  <a:schemeClr val="bg1"/>
                </a:solidFill>
                <a:latin typeface="Calibri" panose="020F0502020204030204" pitchFamily="34" charset="0"/>
                <a:cs typeface="Estrangelo Edessa" panose="03080600000000000000" pitchFamily="66" charset="0"/>
              </a:rPr>
              <a:t>-</a:t>
            </a:r>
            <a:r>
              <a:rPr lang="en-US" sz="1200" i="1" dirty="0" smtClean="0">
                <a:solidFill>
                  <a:schemeClr val="bg1"/>
                </a:solidFill>
                <a:latin typeface="Calibri" panose="020F0502020204030204" pitchFamily="34" charset="0"/>
                <a:cs typeface="Estrangelo Edessa" panose="03080600000000000000" pitchFamily="66" charset="0"/>
              </a:rPr>
              <a:t> Fall 2017</a:t>
            </a:r>
            <a:endParaRPr lang="en-US" sz="1200" i="1" dirty="0">
              <a:solidFill>
                <a:schemeClr val="bg1"/>
              </a:solidFill>
              <a:latin typeface="Calibri" panose="020F0502020204030204" pitchFamily="34" charset="0"/>
              <a:cs typeface="Estrangelo Edessa" panose="03080600000000000000" pitchFamily="66" charset="0"/>
            </a:endParaRPr>
          </a:p>
        </p:txBody>
      </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1690252" y="762168"/>
            <a:ext cx="2163512" cy="2037593"/>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225479" y="797378"/>
            <a:ext cx="2126127" cy="20023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81769" y="1973844"/>
            <a:ext cx="2141368" cy="1569660"/>
          </a:xfrm>
          <a:prstGeom prst="rect">
            <a:avLst/>
          </a:prstGeom>
          <a:noFill/>
        </p:spPr>
        <p:txBody>
          <a:bodyPr wrap="square" rtlCol="0">
            <a:spAutoFit/>
          </a:bodyPr>
          <a:lstStyle/>
          <a:p>
            <a:pPr algn="ctr"/>
            <a:r>
              <a:rPr lang="en-US" sz="9600" dirty="0" smtClean="0">
                <a:solidFill>
                  <a:schemeClr val="bg1"/>
                </a:solidFill>
                <a:cs typeface="Estrangelo Edessa" panose="03080600000000000000" pitchFamily="66" charset="0"/>
              </a:rPr>
              <a:t>VS</a:t>
            </a:r>
            <a:endParaRPr lang="en-US" sz="9600" dirty="0">
              <a:solidFill>
                <a:schemeClr val="bg1"/>
              </a:solidFill>
              <a:cs typeface="Estrangelo Edessa" panose="03080600000000000000" pitchFamily="66" charset="0"/>
            </a:endParaRPr>
          </a:p>
        </p:txBody>
      </p:sp>
      <p:sp>
        <p:nvSpPr>
          <p:cNvPr id="17" name="TextBox 16"/>
          <p:cNvSpPr txBox="1"/>
          <p:nvPr/>
        </p:nvSpPr>
        <p:spPr>
          <a:xfrm>
            <a:off x="1834019" y="1365465"/>
            <a:ext cx="1875977" cy="830997"/>
          </a:xfrm>
          <a:prstGeom prst="rect">
            <a:avLst/>
          </a:prstGeom>
          <a:noFill/>
        </p:spPr>
        <p:txBody>
          <a:bodyPr wrap="square" rtlCol="0">
            <a:spAutoFit/>
          </a:bodyPr>
          <a:lstStyle/>
          <a:p>
            <a:pPr algn="ctr"/>
            <a:r>
              <a:rPr lang="en-US" sz="4800" b="1" dirty="0" smtClean="0">
                <a:solidFill>
                  <a:schemeClr val="bg1"/>
                </a:solidFill>
                <a:cs typeface="Estrangelo Edessa" panose="03080600000000000000" pitchFamily="66" charset="0"/>
              </a:rPr>
              <a:t>Good</a:t>
            </a:r>
            <a:endParaRPr lang="en-US" sz="4800" b="1" dirty="0">
              <a:solidFill>
                <a:schemeClr val="bg1"/>
              </a:solidFill>
              <a:cs typeface="Estrangelo Edessa" panose="03080600000000000000" pitchFamily="66" charset="0"/>
            </a:endParaRPr>
          </a:p>
        </p:txBody>
      </p:sp>
      <p:sp>
        <p:nvSpPr>
          <p:cNvPr id="18" name="TextBox 17"/>
          <p:cNvSpPr txBox="1"/>
          <p:nvPr/>
        </p:nvSpPr>
        <p:spPr>
          <a:xfrm>
            <a:off x="8350553" y="1363167"/>
            <a:ext cx="1875977" cy="830997"/>
          </a:xfrm>
          <a:prstGeom prst="rect">
            <a:avLst/>
          </a:prstGeom>
          <a:noFill/>
        </p:spPr>
        <p:txBody>
          <a:bodyPr wrap="square" rtlCol="0">
            <a:spAutoFit/>
          </a:bodyPr>
          <a:lstStyle/>
          <a:p>
            <a:pPr algn="ctr"/>
            <a:r>
              <a:rPr lang="en-US" sz="4800" b="1" dirty="0" smtClean="0">
                <a:solidFill>
                  <a:schemeClr val="bg1"/>
                </a:solidFill>
                <a:cs typeface="Estrangelo Edessa" panose="03080600000000000000" pitchFamily="66" charset="0"/>
              </a:rPr>
              <a:t>Bad</a:t>
            </a:r>
            <a:endParaRPr lang="en-US" sz="4800" b="1" dirty="0">
              <a:solidFill>
                <a:schemeClr val="bg1"/>
              </a:solidFill>
              <a:cs typeface="Estrangelo Edessa" panose="03080600000000000000" pitchFamily="66" charset="0"/>
            </a:endParaRPr>
          </a:p>
        </p:txBody>
      </p:sp>
      <p:sp>
        <p:nvSpPr>
          <p:cNvPr id="19" name="Rounded Rectangle 18"/>
          <p:cNvSpPr/>
          <p:nvPr/>
        </p:nvSpPr>
        <p:spPr>
          <a:xfrm>
            <a:off x="123741" y="2842672"/>
            <a:ext cx="5046064" cy="3828297"/>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512" y="3091992"/>
            <a:ext cx="4767110" cy="2677656"/>
          </a:xfrm>
          <a:prstGeom prst="rect">
            <a:avLst/>
          </a:prstGeom>
          <a:noFill/>
        </p:spPr>
        <p:txBody>
          <a:bodyPr wrap="square" rtlCol="0">
            <a:spAutoFit/>
          </a:bodyPr>
          <a:lstStyle/>
          <a:p>
            <a:pPr marL="285750" indent="-285750">
              <a:buFontTx/>
              <a:buChar char="-"/>
            </a:pPr>
            <a:r>
              <a:rPr lang="en-US" sz="2400" dirty="0" smtClean="0">
                <a:solidFill>
                  <a:schemeClr val="bg1"/>
                </a:solidFill>
                <a:latin typeface="+mj-lt"/>
                <a:cs typeface="Estrangelo Edessa" panose="03080600000000000000" pitchFamily="66" charset="0"/>
              </a:rPr>
              <a:t>Wide </a:t>
            </a:r>
            <a:r>
              <a:rPr lang="en-US" sz="2400" dirty="0">
                <a:solidFill>
                  <a:schemeClr val="bg1"/>
                </a:solidFill>
                <a:latin typeface="+mj-lt"/>
                <a:cs typeface="Estrangelo Edessa" panose="03080600000000000000" pitchFamily="66" charset="0"/>
              </a:rPr>
              <a:t>variety of </a:t>
            </a:r>
            <a:r>
              <a:rPr lang="en-US" sz="2400" dirty="0" smtClean="0">
                <a:solidFill>
                  <a:schemeClr val="bg1"/>
                </a:solidFill>
                <a:latin typeface="+mj-lt"/>
                <a:cs typeface="Estrangelo Edessa" panose="03080600000000000000" pitchFamily="66" charset="0"/>
              </a:rPr>
              <a:t>weapons</a:t>
            </a:r>
          </a:p>
          <a:p>
            <a:pPr marL="285750" indent="-285750">
              <a:buFontTx/>
              <a:buChar char="-"/>
            </a:pPr>
            <a:r>
              <a:rPr lang="en-US" sz="2400" dirty="0">
                <a:solidFill>
                  <a:schemeClr val="bg1"/>
                </a:solidFill>
                <a:latin typeface="+mj-lt"/>
                <a:cs typeface="Estrangelo Edessa" panose="03080600000000000000" pitchFamily="66" charset="0"/>
              </a:rPr>
              <a:t>Futuristic movements like wall running, jump boosts, hovering</a:t>
            </a:r>
            <a:r>
              <a:rPr lang="en-US" sz="2400" dirty="0" smtClean="0">
                <a:solidFill>
                  <a:schemeClr val="bg1"/>
                </a:solidFill>
                <a:latin typeface="+mj-lt"/>
                <a:cs typeface="Estrangelo Edessa" panose="03080600000000000000" pitchFamily="66" charset="0"/>
              </a:rPr>
              <a:t>...</a:t>
            </a:r>
          </a:p>
          <a:p>
            <a:pPr marL="285750" indent="-285750">
              <a:buFontTx/>
              <a:buChar char="-"/>
            </a:pPr>
            <a:r>
              <a:rPr lang="en-US" sz="2400" dirty="0">
                <a:solidFill>
                  <a:schemeClr val="bg1"/>
                </a:solidFill>
                <a:latin typeface="+mj-lt"/>
                <a:cs typeface="Estrangelo Edessa" panose="03080600000000000000" pitchFamily="66" charset="0"/>
              </a:rPr>
              <a:t>Map elements and topography are </a:t>
            </a:r>
            <a:r>
              <a:rPr lang="en-US" sz="2400" dirty="0" smtClean="0">
                <a:solidFill>
                  <a:schemeClr val="bg1"/>
                </a:solidFill>
                <a:latin typeface="+mj-lt"/>
                <a:cs typeface="Estrangelo Edessa" panose="03080600000000000000" pitchFamily="66" charset="0"/>
              </a:rPr>
              <a:t>designed </a:t>
            </a:r>
            <a:r>
              <a:rPr lang="en-US" sz="2400" dirty="0">
                <a:solidFill>
                  <a:schemeClr val="bg1"/>
                </a:solidFill>
                <a:latin typeface="+mj-lt"/>
                <a:cs typeface="Estrangelo Edessa" panose="03080600000000000000" pitchFamily="66" charset="0"/>
              </a:rPr>
              <a:t>to support and encourage these </a:t>
            </a:r>
            <a:r>
              <a:rPr lang="en-US" sz="2400" dirty="0" smtClean="0">
                <a:solidFill>
                  <a:schemeClr val="bg1"/>
                </a:solidFill>
                <a:latin typeface="+mj-lt"/>
                <a:cs typeface="Estrangelo Edessa" panose="03080600000000000000" pitchFamily="66" charset="0"/>
              </a:rPr>
              <a:t>movements</a:t>
            </a:r>
          </a:p>
          <a:p>
            <a:pPr marL="285750" indent="-285750">
              <a:buFontTx/>
              <a:buChar char="-"/>
            </a:pPr>
            <a:r>
              <a:rPr lang="en-US" sz="2400" dirty="0">
                <a:solidFill>
                  <a:schemeClr val="bg1"/>
                </a:solidFill>
                <a:latin typeface="+mj-lt"/>
                <a:cs typeface="Estrangelo Edessa" panose="03080600000000000000" pitchFamily="66" charset="0"/>
              </a:rPr>
              <a:t>Cooperative play in campaign</a:t>
            </a:r>
            <a:endParaRPr lang="en-US" sz="2400" dirty="0">
              <a:solidFill>
                <a:schemeClr val="bg1"/>
              </a:solidFill>
              <a:latin typeface="+mj-lt"/>
              <a:cs typeface="Estrangelo Edessa" panose="03080600000000000000" pitchFamily="66" charset="0"/>
            </a:endParaRPr>
          </a:p>
        </p:txBody>
      </p:sp>
      <p:sp>
        <p:nvSpPr>
          <p:cNvPr id="15" name="TextBox 14"/>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Game Review</a:t>
            </a:r>
            <a:endParaRPr lang="en-US" sz="3200" dirty="0">
              <a:solidFill>
                <a:schemeClr val="bg1"/>
              </a:solidFill>
              <a:cs typeface="Browallia New" panose="020B0604020202020204" pitchFamily="34" charset="-34"/>
            </a:endParaRPr>
          </a:p>
        </p:txBody>
      </p:sp>
      <p:sp>
        <p:nvSpPr>
          <p:cNvPr id="14" name="Rounded Rectangle 13"/>
          <p:cNvSpPr/>
          <p:nvPr/>
        </p:nvSpPr>
        <p:spPr>
          <a:xfrm>
            <a:off x="6970972" y="2842672"/>
            <a:ext cx="5046064" cy="3828297"/>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151743" y="3091992"/>
            <a:ext cx="4767110" cy="3416320"/>
          </a:xfrm>
          <a:prstGeom prst="rect">
            <a:avLst/>
          </a:prstGeom>
          <a:noFill/>
        </p:spPr>
        <p:txBody>
          <a:bodyPr wrap="square" rtlCol="0">
            <a:spAutoFit/>
          </a:bodyPr>
          <a:lstStyle/>
          <a:p>
            <a:pPr marL="285750" indent="-285750">
              <a:buFontTx/>
              <a:buChar char="-"/>
            </a:pPr>
            <a:r>
              <a:rPr lang="en-US" sz="2400" dirty="0">
                <a:solidFill>
                  <a:schemeClr val="bg1"/>
                </a:solidFill>
                <a:latin typeface="+mj-lt"/>
                <a:cs typeface="Estrangelo Edessa" panose="03080600000000000000" pitchFamily="66" charset="0"/>
              </a:rPr>
              <a:t>Limited number </a:t>
            </a:r>
            <a:r>
              <a:rPr lang="en-US" sz="2400" dirty="0" smtClean="0">
                <a:solidFill>
                  <a:schemeClr val="bg1"/>
                </a:solidFill>
                <a:latin typeface="+mj-lt"/>
                <a:cs typeface="Estrangelo Edessa" panose="03080600000000000000" pitchFamily="66" charset="0"/>
              </a:rPr>
              <a:t>of class perks</a:t>
            </a:r>
          </a:p>
          <a:p>
            <a:pPr marL="285750" indent="-285750">
              <a:buFontTx/>
              <a:buChar char="-"/>
            </a:pPr>
            <a:r>
              <a:rPr lang="en-US" sz="2400" dirty="0">
                <a:solidFill>
                  <a:schemeClr val="bg1"/>
                </a:solidFill>
                <a:latin typeface="+mj-lt"/>
                <a:cs typeface="Estrangelo Edessa" panose="03080600000000000000" pitchFamily="66" charset="0"/>
              </a:rPr>
              <a:t>Hard to find online players to play multiplayer </a:t>
            </a:r>
            <a:r>
              <a:rPr lang="en-US" sz="2400" dirty="0" smtClean="0">
                <a:solidFill>
                  <a:schemeClr val="bg1"/>
                </a:solidFill>
                <a:latin typeface="+mj-lt"/>
                <a:cs typeface="Estrangelo Edessa" panose="03080600000000000000" pitchFamily="66" charset="0"/>
              </a:rPr>
              <a:t>campaign</a:t>
            </a:r>
          </a:p>
          <a:p>
            <a:pPr marL="285750" indent="-285750">
              <a:buFontTx/>
              <a:buChar char="-"/>
            </a:pPr>
            <a:r>
              <a:rPr lang="en-US" sz="2400" dirty="0">
                <a:solidFill>
                  <a:schemeClr val="bg1"/>
                </a:solidFill>
                <a:latin typeface="+mj-lt"/>
                <a:cs typeface="Estrangelo Edessa" panose="03080600000000000000" pitchFamily="66" charset="0"/>
              </a:rPr>
              <a:t>Not much freedom in campaign missions. </a:t>
            </a:r>
            <a:r>
              <a:rPr lang="en-US" sz="2400" dirty="0" smtClean="0">
                <a:solidFill>
                  <a:schemeClr val="bg1"/>
                </a:solidFill>
                <a:latin typeface="+mj-lt"/>
                <a:cs typeface="Estrangelo Edessa" panose="03080600000000000000" pitchFamily="66" charset="0"/>
              </a:rPr>
              <a:t>The game guides </a:t>
            </a:r>
            <a:r>
              <a:rPr lang="en-US" sz="2400" dirty="0">
                <a:solidFill>
                  <a:schemeClr val="bg1"/>
                </a:solidFill>
                <a:latin typeface="+mj-lt"/>
                <a:cs typeface="Estrangelo Edessa" panose="03080600000000000000" pitchFamily="66" charset="0"/>
              </a:rPr>
              <a:t>you from beginning to </a:t>
            </a:r>
            <a:r>
              <a:rPr lang="en-US" sz="2400" dirty="0" smtClean="0">
                <a:solidFill>
                  <a:schemeClr val="bg1"/>
                </a:solidFill>
                <a:latin typeface="+mj-lt"/>
                <a:cs typeface="Estrangelo Edessa" panose="03080600000000000000" pitchFamily="66" charset="0"/>
              </a:rPr>
              <a:t>end.</a:t>
            </a:r>
          </a:p>
          <a:p>
            <a:pPr marL="285750" indent="-285750">
              <a:buFontTx/>
              <a:buChar char="-"/>
            </a:pPr>
            <a:r>
              <a:rPr lang="en-US" sz="2400" dirty="0">
                <a:solidFill>
                  <a:schemeClr val="bg1"/>
                </a:solidFill>
                <a:latin typeface="+mj-lt"/>
                <a:cs typeface="Estrangelo Edessa" panose="03080600000000000000" pitchFamily="66" charset="0"/>
              </a:rPr>
              <a:t>Specialist moves </a:t>
            </a:r>
            <a:r>
              <a:rPr lang="en-US" sz="2400" dirty="0" smtClean="0">
                <a:solidFill>
                  <a:schemeClr val="bg1"/>
                </a:solidFill>
                <a:latin typeface="+mj-lt"/>
                <a:cs typeface="Estrangelo Edessa" panose="03080600000000000000" pitchFamily="66" charset="0"/>
              </a:rPr>
              <a:t>are too strong and </a:t>
            </a:r>
            <a:r>
              <a:rPr lang="en-US" sz="2400" dirty="0">
                <a:solidFill>
                  <a:schemeClr val="bg1"/>
                </a:solidFill>
                <a:latin typeface="+mj-lt"/>
                <a:cs typeface="Estrangelo Edessa" panose="03080600000000000000" pitchFamily="66" charset="0"/>
              </a:rPr>
              <a:t>impossible to avoid (stun, glitch...)</a:t>
            </a:r>
            <a:endParaRPr lang="en-US" sz="2400" dirty="0" smtClean="0">
              <a:solidFill>
                <a:schemeClr val="bg1"/>
              </a:solidFill>
              <a:latin typeface="+mj-lt"/>
              <a:cs typeface="Estrangelo Edessa" panose="03080600000000000000" pitchFamily="66" charset="0"/>
            </a:endParaRPr>
          </a:p>
        </p:txBody>
      </p:sp>
    </p:spTree>
    <p:extLst>
      <p:ext uri="{BB962C8B-B14F-4D97-AF65-F5344CB8AC3E}">
        <p14:creationId xmlns:p14="http://schemas.microsoft.com/office/powerpoint/2010/main" val="100651964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15" name="TextBox 14"/>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Game Review (continued)</a:t>
            </a:r>
            <a:endParaRPr lang="en-US" sz="3200" dirty="0">
              <a:solidFill>
                <a:schemeClr val="bg1"/>
              </a:solidFill>
              <a:cs typeface="Browallia New" panose="020B0604020202020204" pitchFamily="34" charset="-34"/>
            </a:endParaRPr>
          </a:p>
        </p:txBody>
      </p:sp>
      <p:pic>
        <p:nvPicPr>
          <p:cNvPr id="5122" name="Picture 2" descr="http://cdn.entertainmentfuse.com/media/2015/11/call-of-duty-blops-3-wall-ru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8" y="1136716"/>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3401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 y="128047"/>
            <a:ext cx="12192003" cy="584775"/>
          </a:xfrm>
          <a:prstGeom prst="rect">
            <a:avLst/>
          </a:prstGeom>
          <a:solidFill>
            <a:srgbClr val="0000FF">
              <a:alpha val="30000"/>
            </a:srgbClr>
          </a:solidFill>
        </p:spPr>
        <p:txBody>
          <a:bodyPr wrap="square" rtlCol="0">
            <a:spAutoFit/>
          </a:bodyPr>
          <a:lstStyle/>
          <a:p>
            <a:pPr lvl="1" algn="r"/>
            <a:r>
              <a:rPr lang="en-US" sz="3200" dirty="0" smtClean="0">
                <a:solidFill>
                  <a:schemeClr val="bg1"/>
                </a:solidFill>
              </a:rPr>
              <a:t>Game Review (continued)</a:t>
            </a:r>
            <a:endParaRPr lang="en-US" sz="3200" dirty="0">
              <a:solidFill>
                <a:schemeClr val="bg1"/>
              </a:solidFill>
              <a:cs typeface="Browallia New" panose="020B0604020202020204" pitchFamily="34" charset="-34"/>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26" name="Rectangle 25"/>
          <p:cNvSpPr/>
          <p:nvPr/>
        </p:nvSpPr>
        <p:spPr>
          <a:xfrm rot="10800000">
            <a:off x="5194255" y="0"/>
            <a:ext cx="474033" cy="6858000"/>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 y="0"/>
            <a:ext cx="5194255"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85621" y="2006071"/>
            <a:ext cx="4572000" cy="3831818"/>
          </a:xfrm>
          <a:prstGeom prst="rect">
            <a:avLst/>
          </a:prstGeom>
          <a:noFill/>
          <a:ln>
            <a:noFill/>
          </a:ln>
        </p:spPr>
        <p:txBody>
          <a:bodyPr wrap="square" rtlCol="0">
            <a:spAutoFit/>
          </a:bodyPr>
          <a:lstStyle/>
          <a:p>
            <a:pPr marL="285750" indent="-285750">
              <a:lnSpc>
                <a:spcPct val="150000"/>
              </a:lnSpc>
              <a:buFontTx/>
              <a:buChar char="-"/>
            </a:pPr>
            <a:r>
              <a:rPr lang="en-US" dirty="0" smtClean="0">
                <a:solidFill>
                  <a:schemeClr val="bg1"/>
                </a:solidFill>
              </a:rPr>
              <a:t>Call of Duty games are among the best first-person shooter games, especially for people who like fast-paced and non-strategic games.</a:t>
            </a:r>
          </a:p>
          <a:p>
            <a:pPr marL="285750" indent="-285750">
              <a:lnSpc>
                <a:spcPct val="150000"/>
              </a:lnSpc>
              <a:buFontTx/>
              <a:buChar char="-"/>
            </a:pPr>
            <a:r>
              <a:rPr lang="en-US" dirty="0" smtClean="0">
                <a:solidFill>
                  <a:schemeClr val="bg1"/>
                </a:solidFill>
              </a:rPr>
              <a:t>Call of Duty is</a:t>
            </a:r>
            <a:r>
              <a:rPr lang="en-US" dirty="0" smtClean="0">
                <a:solidFill>
                  <a:schemeClr val="bg1"/>
                </a:solidFill>
              </a:rPr>
              <a:t> the second most selling first-person shooter games.</a:t>
            </a:r>
          </a:p>
          <a:p>
            <a:pPr marL="285750" indent="-285750">
              <a:lnSpc>
                <a:spcPct val="150000"/>
              </a:lnSpc>
              <a:buFontTx/>
              <a:buChar char="-"/>
            </a:pPr>
            <a:r>
              <a:rPr lang="en-US" dirty="0" smtClean="0">
                <a:solidFill>
                  <a:schemeClr val="bg1"/>
                </a:solidFill>
              </a:rPr>
              <a:t>Call of Duty Modern Warfare 2, Modern Warfare 3, Black Ops, and Black Ops II are better.</a:t>
            </a:r>
            <a:endParaRPr lang="en-US" dirty="0" smtClean="0">
              <a:solidFill>
                <a:schemeClr val="bg1"/>
              </a:solidFill>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851" y="128047"/>
            <a:ext cx="1130951" cy="961792"/>
          </a:xfrm>
          <a:prstGeom prst="rect">
            <a:avLst/>
          </a:prstGeom>
        </p:spPr>
      </p:pic>
      <p:sp>
        <p:nvSpPr>
          <p:cNvPr id="28" name="TextBox 27"/>
          <p:cNvSpPr txBox="1"/>
          <p:nvPr/>
        </p:nvSpPr>
        <p:spPr>
          <a:xfrm>
            <a:off x="1485287" y="316555"/>
            <a:ext cx="3708966" cy="1569660"/>
          </a:xfrm>
          <a:prstGeom prst="rect">
            <a:avLst/>
          </a:prstGeom>
          <a:noFill/>
        </p:spPr>
        <p:txBody>
          <a:bodyPr wrap="square" rtlCol="0">
            <a:spAutoFit/>
          </a:bodyPr>
          <a:lstStyle/>
          <a:p>
            <a:r>
              <a:rPr lang="en-US" sz="3200" dirty="0">
                <a:solidFill>
                  <a:schemeClr val="bg1"/>
                </a:solidFill>
              </a:rPr>
              <a:t>How does it compare to similar games in the same genre?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15590950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1690252" y="762168"/>
            <a:ext cx="2163512" cy="2037593"/>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225479" y="797378"/>
            <a:ext cx="2126127" cy="20023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81769" y="1973844"/>
            <a:ext cx="2141368" cy="1569660"/>
          </a:xfrm>
          <a:prstGeom prst="rect">
            <a:avLst/>
          </a:prstGeom>
          <a:noFill/>
        </p:spPr>
        <p:txBody>
          <a:bodyPr wrap="square" rtlCol="0">
            <a:spAutoFit/>
          </a:bodyPr>
          <a:lstStyle/>
          <a:p>
            <a:pPr algn="ctr"/>
            <a:r>
              <a:rPr lang="en-US" sz="9600" dirty="0" smtClean="0">
                <a:solidFill>
                  <a:schemeClr val="bg1"/>
                </a:solidFill>
                <a:cs typeface="Estrangelo Edessa" panose="03080600000000000000" pitchFamily="66" charset="0"/>
              </a:rPr>
              <a:t>VS</a:t>
            </a:r>
            <a:endParaRPr lang="en-US" sz="9600" dirty="0">
              <a:solidFill>
                <a:schemeClr val="bg1"/>
              </a:solidFill>
              <a:cs typeface="Estrangelo Edessa" panose="03080600000000000000" pitchFamily="66" charset="0"/>
            </a:endParaRPr>
          </a:p>
        </p:txBody>
      </p:sp>
      <p:sp>
        <p:nvSpPr>
          <p:cNvPr id="17" name="TextBox 16"/>
          <p:cNvSpPr txBox="1"/>
          <p:nvPr/>
        </p:nvSpPr>
        <p:spPr>
          <a:xfrm>
            <a:off x="1834019" y="1365465"/>
            <a:ext cx="1875977" cy="830997"/>
          </a:xfrm>
          <a:prstGeom prst="rect">
            <a:avLst/>
          </a:prstGeom>
          <a:noFill/>
        </p:spPr>
        <p:txBody>
          <a:bodyPr wrap="square" rtlCol="0">
            <a:spAutoFit/>
          </a:bodyPr>
          <a:lstStyle/>
          <a:p>
            <a:pPr algn="ctr"/>
            <a:r>
              <a:rPr lang="en-US" sz="4800" b="1" dirty="0" smtClean="0">
                <a:solidFill>
                  <a:schemeClr val="bg1"/>
                </a:solidFill>
                <a:cs typeface="Estrangelo Edessa" panose="03080600000000000000" pitchFamily="66" charset="0"/>
              </a:rPr>
              <a:t>Better</a:t>
            </a:r>
            <a:endParaRPr lang="en-US" sz="4800" b="1" dirty="0">
              <a:solidFill>
                <a:schemeClr val="bg1"/>
              </a:solidFill>
              <a:cs typeface="Estrangelo Edessa" panose="03080600000000000000" pitchFamily="66" charset="0"/>
            </a:endParaRPr>
          </a:p>
        </p:txBody>
      </p:sp>
      <p:sp>
        <p:nvSpPr>
          <p:cNvPr id="18" name="TextBox 17"/>
          <p:cNvSpPr txBox="1"/>
          <p:nvPr/>
        </p:nvSpPr>
        <p:spPr>
          <a:xfrm>
            <a:off x="8350553" y="1363167"/>
            <a:ext cx="1875977" cy="830997"/>
          </a:xfrm>
          <a:prstGeom prst="rect">
            <a:avLst/>
          </a:prstGeom>
          <a:noFill/>
        </p:spPr>
        <p:txBody>
          <a:bodyPr wrap="square" rtlCol="0">
            <a:spAutoFit/>
          </a:bodyPr>
          <a:lstStyle/>
          <a:p>
            <a:pPr algn="ctr"/>
            <a:r>
              <a:rPr lang="en-US" sz="4800" b="1" dirty="0" smtClean="0">
                <a:solidFill>
                  <a:schemeClr val="bg1"/>
                </a:solidFill>
                <a:cs typeface="Estrangelo Edessa" panose="03080600000000000000" pitchFamily="66" charset="0"/>
              </a:rPr>
              <a:t>Worse</a:t>
            </a:r>
            <a:endParaRPr lang="en-US" sz="4800" b="1" dirty="0">
              <a:solidFill>
                <a:schemeClr val="bg1"/>
              </a:solidFill>
              <a:cs typeface="Estrangelo Edessa" panose="03080600000000000000" pitchFamily="66" charset="0"/>
            </a:endParaRPr>
          </a:p>
        </p:txBody>
      </p:sp>
      <p:sp>
        <p:nvSpPr>
          <p:cNvPr id="19" name="Rounded Rectangle 18"/>
          <p:cNvSpPr/>
          <p:nvPr/>
        </p:nvSpPr>
        <p:spPr>
          <a:xfrm>
            <a:off x="123741" y="2842672"/>
            <a:ext cx="5046064" cy="3828297"/>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512" y="3091992"/>
            <a:ext cx="4767110" cy="830997"/>
          </a:xfrm>
          <a:prstGeom prst="rect">
            <a:avLst/>
          </a:prstGeom>
          <a:noFill/>
        </p:spPr>
        <p:txBody>
          <a:bodyPr wrap="square" rtlCol="0">
            <a:spAutoFit/>
          </a:bodyPr>
          <a:lstStyle/>
          <a:p>
            <a:pPr marL="285750" indent="-285750">
              <a:buFontTx/>
              <a:buChar char="-"/>
            </a:pPr>
            <a:r>
              <a:rPr lang="en-US" sz="2400" dirty="0">
                <a:solidFill>
                  <a:schemeClr val="bg1"/>
                </a:solidFill>
                <a:latin typeface="+mj-lt"/>
                <a:cs typeface="Estrangelo Edessa" panose="03080600000000000000" pitchFamily="66" charset="0"/>
              </a:rPr>
              <a:t>Zombies mode more challenging than previous Call of Duties</a:t>
            </a:r>
            <a:endParaRPr lang="en-US" sz="2400" dirty="0">
              <a:solidFill>
                <a:schemeClr val="bg1"/>
              </a:solidFill>
              <a:latin typeface="+mj-lt"/>
              <a:cs typeface="Estrangelo Edessa" panose="03080600000000000000" pitchFamily="66" charset="0"/>
            </a:endParaRPr>
          </a:p>
        </p:txBody>
      </p:sp>
      <p:sp>
        <p:nvSpPr>
          <p:cNvPr id="15" name="TextBox 14"/>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Why </a:t>
            </a:r>
            <a:r>
              <a:rPr lang="en-US" sz="3200" dirty="0">
                <a:solidFill>
                  <a:schemeClr val="bg1"/>
                </a:solidFill>
              </a:rPr>
              <a:t>is it better or worse than similar games?</a:t>
            </a:r>
            <a:endParaRPr lang="en-US" sz="3200" dirty="0">
              <a:solidFill>
                <a:schemeClr val="bg1"/>
              </a:solidFill>
              <a:cs typeface="Browallia New" panose="020B0604020202020204" pitchFamily="34" charset="-34"/>
            </a:endParaRPr>
          </a:p>
        </p:txBody>
      </p:sp>
      <p:sp>
        <p:nvSpPr>
          <p:cNvPr id="14" name="Rounded Rectangle 13"/>
          <p:cNvSpPr/>
          <p:nvPr/>
        </p:nvSpPr>
        <p:spPr>
          <a:xfrm>
            <a:off x="6970972" y="2842672"/>
            <a:ext cx="5046064" cy="3828297"/>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151743" y="3091992"/>
            <a:ext cx="4767110" cy="3416320"/>
          </a:xfrm>
          <a:prstGeom prst="rect">
            <a:avLst/>
          </a:prstGeom>
          <a:noFill/>
        </p:spPr>
        <p:txBody>
          <a:bodyPr wrap="square" rtlCol="0">
            <a:spAutoFit/>
          </a:bodyPr>
          <a:lstStyle/>
          <a:p>
            <a:pPr marL="285750" indent="-285750">
              <a:buFontTx/>
              <a:buChar char="-"/>
            </a:pPr>
            <a:r>
              <a:rPr lang="en-US" sz="2400" dirty="0">
                <a:solidFill>
                  <a:schemeClr val="bg1"/>
                </a:solidFill>
                <a:latin typeface="+mj-lt"/>
                <a:cs typeface="Estrangelo Edessa" panose="03080600000000000000" pitchFamily="66" charset="0"/>
              </a:rPr>
              <a:t>Story is less ambitious and exciting than </a:t>
            </a:r>
            <a:r>
              <a:rPr lang="en-US" sz="2400" dirty="0" smtClean="0">
                <a:solidFill>
                  <a:schemeClr val="bg1"/>
                </a:solidFill>
                <a:latin typeface="+mj-lt"/>
                <a:cs typeface="Estrangelo Edessa" panose="03080600000000000000" pitchFamily="66" charset="0"/>
              </a:rPr>
              <a:t>that of Black </a:t>
            </a:r>
            <a:r>
              <a:rPr lang="en-US" sz="2400" dirty="0">
                <a:solidFill>
                  <a:schemeClr val="bg1"/>
                </a:solidFill>
                <a:latin typeface="+mj-lt"/>
                <a:cs typeface="Estrangelo Edessa" panose="03080600000000000000" pitchFamily="66" charset="0"/>
              </a:rPr>
              <a:t>Ops </a:t>
            </a:r>
            <a:r>
              <a:rPr lang="en-US" sz="2400" dirty="0" smtClean="0">
                <a:solidFill>
                  <a:schemeClr val="bg1"/>
                </a:solidFill>
                <a:latin typeface="+mj-lt"/>
                <a:cs typeface="Estrangelo Edessa" panose="03080600000000000000" pitchFamily="66" charset="0"/>
              </a:rPr>
              <a:t>II.</a:t>
            </a:r>
          </a:p>
          <a:p>
            <a:pPr marL="285750" indent="-285750">
              <a:buFontTx/>
              <a:buChar char="-"/>
            </a:pPr>
            <a:r>
              <a:rPr lang="en-US" sz="2400" dirty="0" smtClean="0">
                <a:solidFill>
                  <a:schemeClr val="bg1"/>
                </a:solidFill>
                <a:latin typeface="+mj-lt"/>
                <a:cs typeface="Estrangelo Edessa" panose="03080600000000000000" pitchFamily="66" charset="0"/>
              </a:rPr>
              <a:t>Other games give you more freedom while completing campaign missions.</a:t>
            </a:r>
            <a:endParaRPr lang="en-US" sz="2400" dirty="0">
              <a:solidFill>
                <a:schemeClr val="bg1"/>
              </a:solidFill>
              <a:latin typeface="+mj-lt"/>
              <a:cs typeface="Estrangelo Edessa" panose="03080600000000000000" pitchFamily="66" charset="0"/>
            </a:endParaRPr>
          </a:p>
          <a:p>
            <a:pPr marL="285750" indent="-285750">
              <a:buFontTx/>
              <a:buChar char="-"/>
            </a:pPr>
            <a:r>
              <a:rPr lang="en-US" sz="2400" dirty="0" smtClean="0">
                <a:solidFill>
                  <a:schemeClr val="bg1"/>
                </a:solidFill>
                <a:latin typeface="+mj-lt"/>
                <a:cs typeface="Estrangelo Edessa" panose="03080600000000000000" pitchFamily="66" charset="0"/>
              </a:rPr>
              <a:t>Black Ops III (and all Call of </a:t>
            </a:r>
            <a:r>
              <a:rPr lang="en-US" sz="2400" dirty="0">
                <a:solidFill>
                  <a:schemeClr val="bg1"/>
                </a:solidFill>
                <a:latin typeface="+mj-lt"/>
                <a:cs typeface="Estrangelo Edessa" panose="03080600000000000000" pitchFamily="66" charset="0"/>
              </a:rPr>
              <a:t>Duty </a:t>
            </a:r>
            <a:r>
              <a:rPr lang="en-US" sz="2400" dirty="0" smtClean="0">
                <a:solidFill>
                  <a:schemeClr val="bg1"/>
                </a:solidFill>
                <a:latin typeface="+mj-lt"/>
                <a:cs typeface="Estrangelo Edessa" panose="03080600000000000000" pitchFamily="66" charset="0"/>
              </a:rPr>
              <a:t>games) requires very little </a:t>
            </a:r>
            <a:r>
              <a:rPr lang="en-US" sz="2400" dirty="0">
                <a:solidFill>
                  <a:schemeClr val="bg1"/>
                </a:solidFill>
                <a:latin typeface="+mj-lt"/>
                <a:cs typeface="Estrangelo Edessa" panose="03080600000000000000" pitchFamily="66" charset="0"/>
              </a:rPr>
              <a:t>strategy in </a:t>
            </a:r>
            <a:r>
              <a:rPr lang="en-US" sz="2400" dirty="0" smtClean="0">
                <a:solidFill>
                  <a:schemeClr val="bg1"/>
                </a:solidFill>
                <a:latin typeface="+mj-lt"/>
                <a:cs typeface="Estrangelo Edessa" panose="03080600000000000000" pitchFamily="66" charset="0"/>
              </a:rPr>
              <a:t>multiplayer mode.</a:t>
            </a:r>
          </a:p>
          <a:p>
            <a:pPr marL="285750" indent="-285750">
              <a:buFontTx/>
              <a:buChar char="-"/>
            </a:pPr>
            <a:endParaRPr lang="en-US" sz="2400" dirty="0" smtClean="0">
              <a:solidFill>
                <a:schemeClr val="bg1"/>
              </a:solidFill>
              <a:latin typeface="+mj-lt"/>
              <a:cs typeface="Estrangelo Edessa" panose="03080600000000000000" pitchFamily="66" charset="0"/>
            </a:endParaRPr>
          </a:p>
        </p:txBody>
      </p:sp>
    </p:spTree>
    <p:extLst>
      <p:ext uri="{BB962C8B-B14F-4D97-AF65-F5344CB8AC3E}">
        <p14:creationId xmlns:p14="http://schemas.microsoft.com/office/powerpoint/2010/main" val="132224441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flipV="1">
            <a:off x="86076" y="6735624"/>
            <a:ext cx="432165"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14" name="Rounded Rectangle 13"/>
          <p:cNvSpPr/>
          <p:nvPr/>
        </p:nvSpPr>
        <p:spPr>
          <a:xfrm>
            <a:off x="635259" y="3089338"/>
            <a:ext cx="5089324" cy="1155917"/>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30889" y="3252651"/>
            <a:ext cx="3708966" cy="830997"/>
          </a:xfrm>
          <a:prstGeom prst="rect">
            <a:avLst/>
          </a:prstGeom>
          <a:noFill/>
        </p:spPr>
        <p:txBody>
          <a:bodyPr wrap="square" rtlCol="0">
            <a:spAutoFit/>
          </a:bodyPr>
          <a:lstStyle/>
          <a:p>
            <a:r>
              <a:rPr lang="en-US" sz="2400" dirty="0" smtClean="0">
                <a:solidFill>
                  <a:schemeClr val="bg1"/>
                </a:solidFill>
                <a:latin typeface="+mj-lt"/>
              </a:rPr>
              <a:t>There are no design mistakes in this game.</a:t>
            </a:r>
            <a:endParaRPr lang="en-US" sz="2400" dirty="0">
              <a:solidFill>
                <a:schemeClr val="bg1"/>
              </a:solidFill>
              <a:latin typeface="+mj-lt"/>
              <a:cs typeface="Browallia New" panose="020B0604020202020204" pitchFamily="34" charset="-34"/>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855" y="3170140"/>
            <a:ext cx="1017228" cy="1005840"/>
          </a:xfrm>
          <a:prstGeom prst="rect">
            <a:avLst/>
          </a:prstGeom>
        </p:spPr>
      </p:pic>
      <p:sp>
        <p:nvSpPr>
          <p:cNvPr id="22" name="Rounded Rectangle 21"/>
          <p:cNvSpPr/>
          <p:nvPr/>
        </p:nvSpPr>
        <p:spPr>
          <a:xfrm>
            <a:off x="6384172" y="3089338"/>
            <a:ext cx="5089324" cy="2170819"/>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551576" y="3252651"/>
            <a:ext cx="3708966" cy="1938992"/>
          </a:xfrm>
          <a:prstGeom prst="rect">
            <a:avLst/>
          </a:prstGeom>
          <a:noFill/>
        </p:spPr>
        <p:txBody>
          <a:bodyPr wrap="square" rtlCol="0">
            <a:spAutoFit/>
          </a:bodyPr>
          <a:lstStyle/>
          <a:p>
            <a:r>
              <a:rPr lang="en-US" sz="2400" dirty="0" smtClean="0">
                <a:solidFill>
                  <a:schemeClr val="bg1"/>
                </a:solidFill>
                <a:latin typeface="+mj-lt"/>
              </a:rPr>
              <a:t>People who enjoy games that are:</a:t>
            </a:r>
            <a:r>
              <a:rPr lang="en-US" sz="2400" dirty="0">
                <a:solidFill>
                  <a:schemeClr val="bg1"/>
                </a:solidFill>
                <a:latin typeface="+mj-lt"/>
              </a:rPr>
              <a:t> </a:t>
            </a:r>
          </a:p>
          <a:p>
            <a:r>
              <a:rPr lang="en-US" sz="2400" dirty="0" smtClean="0">
                <a:solidFill>
                  <a:schemeClr val="bg1"/>
                </a:solidFill>
                <a:latin typeface="+mj-lt"/>
              </a:rPr>
              <a:t>-    First-person shooter</a:t>
            </a:r>
          </a:p>
          <a:p>
            <a:pPr marL="342900" indent="-342900">
              <a:buFontTx/>
              <a:buChar char="-"/>
            </a:pPr>
            <a:r>
              <a:rPr lang="en-US" sz="2400" dirty="0" smtClean="0">
                <a:solidFill>
                  <a:schemeClr val="bg1"/>
                </a:solidFill>
                <a:latin typeface="+mj-lt"/>
              </a:rPr>
              <a:t>Continuous and fast</a:t>
            </a:r>
          </a:p>
          <a:p>
            <a:pPr marL="342900" indent="-342900">
              <a:buFontTx/>
              <a:buChar char="-"/>
            </a:pPr>
            <a:r>
              <a:rPr lang="en-US" sz="2400" dirty="0" smtClean="0">
                <a:solidFill>
                  <a:schemeClr val="bg1"/>
                </a:solidFill>
                <a:latin typeface="+mj-lt"/>
              </a:rPr>
              <a:t>Non-strategic</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6116" y="3164376"/>
            <a:ext cx="1009724" cy="1005840"/>
          </a:xfrm>
          <a:prstGeom prst="rect">
            <a:avLst/>
          </a:prstGeom>
        </p:spPr>
      </p:pic>
      <p:sp>
        <p:nvSpPr>
          <p:cNvPr id="28" name="TextBox 27"/>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Game Review (continued)</a:t>
            </a:r>
            <a:endParaRPr lang="en-US" sz="3200" dirty="0">
              <a:solidFill>
                <a:schemeClr val="bg1"/>
              </a:solidFill>
              <a:cs typeface="Browallia New" panose="020B0604020202020204" pitchFamily="34" charset="-34"/>
            </a:endParaRPr>
          </a:p>
        </p:txBody>
      </p:sp>
      <p:sp>
        <p:nvSpPr>
          <p:cNvPr id="26" name="TextBox 25"/>
          <p:cNvSpPr txBox="1"/>
          <p:nvPr/>
        </p:nvSpPr>
        <p:spPr>
          <a:xfrm>
            <a:off x="6819839" y="1369733"/>
            <a:ext cx="4217989" cy="1569660"/>
          </a:xfrm>
          <a:prstGeom prst="rect">
            <a:avLst/>
          </a:prstGeom>
          <a:noFill/>
        </p:spPr>
        <p:txBody>
          <a:bodyPr wrap="square" rtlCol="0">
            <a:spAutoFit/>
          </a:bodyPr>
          <a:lstStyle/>
          <a:p>
            <a:pPr algn="ctr"/>
            <a:r>
              <a:rPr lang="en-US" sz="4800" b="1" dirty="0" smtClean="0">
                <a:solidFill>
                  <a:schemeClr val="bg1"/>
                </a:solidFill>
                <a:cs typeface="Estrangelo Edessa" panose="03080600000000000000" pitchFamily="66" charset="0"/>
              </a:rPr>
              <a:t>Appropriate Audience</a:t>
            </a:r>
            <a:endParaRPr lang="en-US" sz="4800" b="1" dirty="0">
              <a:solidFill>
                <a:schemeClr val="bg1"/>
              </a:solidFill>
              <a:cs typeface="Estrangelo Edessa" panose="03080600000000000000" pitchFamily="66" charset="0"/>
            </a:endParaRPr>
          </a:p>
        </p:txBody>
      </p:sp>
      <p:sp>
        <p:nvSpPr>
          <p:cNvPr id="27" name="TextBox 26"/>
          <p:cNvSpPr txBox="1"/>
          <p:nvPr/>
        </p:nvSpPr>
        <p:spPr>
          <a:xfrm>
            <a:off x="1321866" y="1369733"/>
            <a:ext cx="4217989" cy="1569660"/>
          </a:xfrm>
          <a:prstGeom prst="rect">
            <a:avLst/>
          </a:prstGeom>
          <a:noFill/>
        </p:spPr>
        <p:txBody>
          <a:bodyPr wrap="square" rtlCol="0">
            <a:spAutoFit/>
          </a:bodyPr>
          <a:lstStyle/>
          <a:p>
            <a:pPr algn="ctr"/>
            <a:r>
              <a:rPr lang="en-US" sz="4800" b="1" dirty="0" smtClean="0">
                <a:solidFill>
                  <a:schemeClr val="bg1"/>
                </a:solidFill>
                <a:cs typeface="Estrangelo Edessa" panose="03080600000000000000" pitchFamily="66" charset="0"/>
              </a:rPr>
              <a:t>Design Mistakes?</a:t>
            </a:r>
            <a:endParaRPr lang="en-US" sz="4800" b="1" dirty="0">
              <a:solidFill>
                <a:schemeClr val="bg1"/>
              </a:solidFill>
              <a:cs typeface="Estrangelo Edessa" panose="03080600000000000000" pitchFamily="66" charset="0"/>
            </a:endParaRPr>
          </a:p>
        </p:txBody>
      </p:sp>
    </p:spTree>
    <p:extLst>
      <p:ext uri="{BB962C8B-B14F-4D97-AF65-F5344CB8AC3E}">
        <p14:creationId xmlns:p14="http://schemas.microsoft.com/office/powerpoint/2010/main" val="59991010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flipV="1">
            <a:off x="86076" y="6735624"/>
            <a:ext cx="432165"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14" name="Rounded Rectangle 13"/>
          <p:cNvSpPr/>
          <p:nvPr/>
        </p:nvSpPr>
        <p:spPr>
          <a:xfrm>
            <a:off x="635259" y="1477247"/>
            <a:ext cx="5089324" cy="1155917"/>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30889" y="1640560"/>
            <a:ext cx="3708966" cy="461665"/>
          </a:xfrm>
          <a:prstGeom prst="rect">
            <a:avLst/>
          </a:prstGeom>
          <a:noFill/>
        </p:spPr>
        <p:txBody>
          <a:bodyPr wrap="square" rtlCol="0">
            <a:spAutoFit/>
          </a:bodyPr>
          <a:lstStyle/>
          <a:p>
            <a:r>
              <a:rPr lang="en-US" sz="2400" dirty="0" smtClean="0">
                <a:solidFill>
                  <a:schemeClr val="bg1"/>
                </a:solidFill>
                <a:latin typeface="+mj-lt"/>
              </a:rPr>
              <a:t>Wide variety of weapons</a:t>
            </a:r>
            <a:endParaRPr lang="en-US" sz="2400" dirty="0">
              <a:solidFill>
                <a:schemeClr val="bg1"/>
              </a:solidFill>
              <a:latin typeface="+mj-lt"/>
              <a:cs typeface="Browallia New" panose="020B0604020202020204" pitchFamily="34" charset="-34"/>
            </a:endParaRPr>
          </a:p>
        </p:txBody>
      </p:sp>
      <p:sp>
        <p:nvSpPr>
          <p:cNvPr id="19" name="Rounded Rectangle 18"/>
          <p:cNvSpPr/>
          <p:nvPr/>
        </p:nvSpPr>
        <p:spPr>
          <a:xfrm>
            <a:off x="6360973" y="1477247"/>
            <a:ext cx="5089324" cy="115591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76345" y="3089339"/>
            <a:ext cx="5089324" cy="1155917"/>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76345" y="4864743"/>
            <a:ext cx="5089324" cy="1155917"/>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384172" y="3089338"/>
            <a:ext cx="5089324" cy="115591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384172" y="4864742"/>
            <a:ext cx="5089324" cy="115591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830889" y="3252651"/>
            <a:ext cx="3708966" cy="830997"/>
          </a:xfrm>
          <a:prstGeom prst="rect">
            <a:avLst/>
          </a:prstGeom>
          <a:noFill/>
        </p:spPr>
        <p:txBody>
          <a:bodyPr wrap="square" rtlCol="0">
            <a:spAutoFit/>
          </a:bodyPr>
          <a:lstStyle/>
          <a:p>
            <a:r>
              <a:rPr lang="en-US" sz="2400" dirty="0" smtClean="0">
                <a:solidFill>
                  <a:schemeClr val="bg1"/>
                </a:solidFill>
                <a:latin typeface="+mj-lt"/>
              </a:rPr>
              <a:t>Advanced futuristic movements and maps</a:t>
            </a:r>
            <a:endParaRPr lang="en-US" sz="2400" dirty="0">
              <a:solidFill>
                <a:schemeClr val="bg1"/>
              </a:solidFill>
              <a:latin typeface="+mj-lt"/>
              <a:cs typeface="Browallia New" panose="020B0604020202020204" pitchFamily="34" charset="-34"/>
            </a:endParaRPr>
          </a:p>
        </p:txBody>
      </p:sp>
      <p:sp>
        <p:nvSpPr>
          <p:cNvPr id="25" name="TextBox 24"/>
          <p:cNvSpPr txBox="1"/>
          <p:nvPr/>
        </p:nvSpPr>
        <p:spPr>
          <a:xfrm>
            <a:off x="1830889" y="5027201"/>
            <a:ext cx="3708966" cy="461665"/>
          </a:xfrm>
          <a:prstGeom prst="rect">
            <a:avLst/>
          </a:prstGeom>
          <a:noFill/>
        </p:spPr>
        <p:txBody>
          <a:bodyPr wrap="square" rtlCol="0">
            <a:spAutoFit/>
          </a:bodyPr>
          <a:lstStyle/>
          <a:p>
            <a:r>
              <a:rPr lang="en-US" sz="2400" smtClean="0">
                <a:solidFill>
                  <a:schemeClr val="bg1"/>
                </a:solidFill>
                <a:latin typeface="+mj-lt"/>
              </a:rPr>
              <a:t>Cooperative </a:t>
            </a:r>
            <a:r>
              <a:rPr lang="en-US" sz="2400" dirty="0" smtClean="0">
                <a:solidFill>
                  <a:schemeClr val="bg1"/>
                </a:solidFill>
                <a:latin typeface="+mj-lt"/>
              </a:rPr>
              <a:t>campaign</a:t>
            </a:r>
            <a:endParaRPr lang="en-US" sz="2400" dirty="0">
              <a:solidFill>
                <a:schemeClr val="bg1"/>
              </a:solidFill>
              <a:latin typeface="+mj-lt"/>
              <a:cs typeface="Browallia New" panose="020B0604020202020204" pitchFamily="34" charset="-34"/>
            </a:endParaRPr>
          </a:p>
        </p:txBody>
      </p:sp>
      <p:sp>
        <p:nvSpPr>
          <p:cNvPr id="32" name="TextBox 31"/>
          <p:cNvSpPr txBox="1"/>
          <p:nvPr/>
        </p:nvSpPr>
        <p:spPr>
          <a:xfrm>
            <a:off x="7551576" y="1640560"/>
            <a:ext cx="3708966" cy="830997"/>
          </a:xfrm>
          <a:prstGeom prst="rect">
            <a:avLst/>
          </a:prstGeom>
          <a:noFill/>
        </p:spPr>
        <p:txBody>
          <a:bodyPr wrap="square" rtlCol="0">
            <a:spAutoFit/>
          </a:bodyPr>
          <a:lstStyle/>
          <a:p>
            <a:r>
              <a:rPr lang="en-US" sz="2400" dirty="0" smtClean="0">
                <a:solidFill>
                  <a:schemeClr val="bg1"/>
                </a:solidFill>
                <a:latin typeface="+mj-lt"/>
              </a:rPr>
              <a:t>Limited number </a:t>
            </a:r>
            <a:r>
              <a:rPr lang="en-US" sz="2400" dirty="0" smtClean="0">
                <a:solidFill>
                  <a:schemeClr val="bg1"/>
                </a:solidFill>
                <a:latin typeface="+mj-lt"/>
              </a:rPr>
              <a:t>of class perks</a:t>
            </a:r>
            <a:endParaRPr lang="en-US" sz="2400" dirty="0">
              <a:solidFill>
                <a:schemeClr val="bg1"/>
              </a:solidFill>
              <a:latin typeface="+mj-lt"/>
              <a:cs typeface="Browallia New" panose="020B0604020202020204" pitchFamily="34" charset="-34"/>
            </a:endParaRPr>
          </a:p>
        </p:txBody>
      </p:sp>
      <p:sp>
        <p:nvSpPr>
          <p:cNvPr id="33" name="TextBox 32"/>
          <p:cNvSpPr txBox="1"/>
          <p:nvPr/>
        </p:nvSpPr>
        <p:spPr>
          <a:xfrm>
            <a:off x="7551576" y="3252651"/>
            <a:ext cx="3708966" cy="830997"/>
          </a:xfrm>
          <a:prstGeom prst="rect">
            <a:avLst/>
          </a:prstGeom>
          <a:noFill/>
        </p:spPr>
        <p:txBody>
          <a:bodyPr wrap="square" rtlCol="0">
            <a:spAutoFit/>
          </a:bodyPr>
          <a:lstStyle/>
          <a:p>
            <a:r>
              <a:rPr lang="en-US" sz="2400" dirty="0" smtClean="0">
                <a:solidFill>
                  <a:schemeClr val="bg1"/>
                </a:solidFill>
                <a:latin typeface="+mj-lt"/>
              </a:rPr>
              <a:t>Not much freedom in campaign</a:t>
            </a:r>
            <a:endParaRPr lang="en-US" sz="2400" dirty="0">
              <a:solidFill>
                <a:schemeClr val="bg1"/>
              </a:solidFill>
              <a:latin typeface="+mj-lt"/>
              <a:cs typeface="Browallia New" panose="020B0604020202020204" pitchFamily="34" charset="-34"/>
            </a:endParaRPr>
          </a:p>
        </p:txBody>
      </p:sp>
      <p:sp>
        <p:nvSpPr>
          <p:cNvPr id="34" name="TextBox 33"/>
          <p:cNvSpPr txBox="1"/>
          <p:nvPr/>
        </p:nvSpPr>
        <p:spPr>
          <a:xfrm>
            <a:off x="7551576" y="5027201"/>
            <a:ext cx="3708966" cy="830997"/>
          </a:xfrm>
          <a:prstGeom prst="rect">
            <a:avLst/>
          </a:prstGeom>
          <a:noFill/>
        </p:spPr>
        <p:txBody>
          <a:bodyPr wrap="square" rtlCol="0">
            <a:spAutoFit/>
          </a:bodyPr>
          <a:lstStyle/>
          <a:p>
            <a:r>
              <a:rPr lang="en-US" sz="2400" dirty="0" smtClean="0">
                <a:solidFill>
                  <a:schemeClr val="bg1"/>
                </a:solidFill>
                <a:latin typeface="+mj-lt"/>
              </a:rPr>
              <a:t>Overpowered specialist moves </a:t>
            </a:r>
            <a:endParaRPr lang="en-US" sz="2400" dirty="0">
              <a:solidFill>
                <a:schemeClr val="bg1"/>
              </a:solidFill>
              <a:latin typeface="+mj-lt"/>
              <a:cs typeface="Browallia New" panose="020B0604020202020204" pitchFamily="34" charset="-34"/>
            </a:endParaRPr>
          </a:p>
        </p:txBody>
      </p:sp>
      <p:sp>
        <p:nvSpPr>
          <p:cNvPr id="28" name="TextBox 27"/>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Overall Strengths and Weaknesses</a:t>
            </a:r>
            <a:endParaRPr lang="en-US" sz="3200" dirty="0">
              <a:solidFill>
                <a:schemeClr val="bg1"/>
              </a:solidFill>
              <a:cs typeface="Browallia New" panose="020B0604020202020204" pitchFamily="34" charset="-34"/>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452" y="1645821"/>
            <a:ext cx="824031" cy="824031"/>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452" y="3252651"/>
            <a:ext cx="824031" cy="824031"/>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452" y="5027201"/>
            <a:ext cx="824031" cy="824031"/>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7173" y="1640560"/>
            <a:ext cx="818203" cy="822960"/>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7173" y="3252651"/>
            <a:ext cx="818203" cy="822960"/>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7173" y="5027201"/>
            <a:ext cx="818203" cy="822960"/>
          </a:xfrm>
          <a:prstGeom prst="rect">
            <a:avLst/>
          </a:prstGeom>
        </p:spPr>
      </p:pic>
    </p:spTree>
    <p:extLst>
      <p:ext uri="{BB962C8B-B14F-4D97-AF65-F5344CB8AC3E}">
        <p14:creationId xmlns:p14="http://schemas.microsoft.com/office/powerpoint/2010/main" val="3021990154"/>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flipV="1">
            <a:off x="86076" y="6735624"/>
            <a:ext cx="432165"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19" name="Rounded Rectangle 18"/>
          <p:cNvSpPr/>
          <p:nvPr/>
        </p:nvSpPr>
        <p:spPr>
          <a:xfrm>
            <a:off x="901733" y="1477247"/>
            <a:ext cx="5089324" cy="115591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384172" y="2552908"/>
            <a:ext cx="5089324" cy="115591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384172" y="4864742"/>
            <a:ext cx="5089324" cy="115591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092336" y="1640560"/>
            <a:ext cx="3708966" cy="461665"/>
          </a:xfrm>
          <a:prstGeom prst="rect">
            <a:avLst/>
          </a:prstGeom>
          <a:noFill/>
        </p:spPr>
        <p:txBody>
          <a:bodyPr wrap="square" rtlCol="0">
            <a:spAutoFit/>
          </a:bodyPr>
          <a:lstStyle/>
          <a:p>
            <a:r>
              <a:rPr lang="en-US" sz="2400" dirty="0" smtClean="0">
                <a:solidFill>
                  <a:schemeClr val="bg1"/>
                </a:solidFill>
                <a:latin typeface="+mj-lt"/>
              </a:rPr>
              <a:t>Add more class perks</a:t>
            </a:r>
            <a:endParaRPr lang="en-US" sz="2400" dirty="0">
              <a:solidFill>
                <a:schemeClr val="bg1"/>
              </a:solidFill>
              <a:latin typeface="+mj-lt"/>
              <a:cs typeface="Browallia New" panose="020B0604020202020204" pitchFamily="34" charset="-34"/>
            </a:endParaRPr>
          </a:p>
        </p:txBody>
      </p:sp>
      <p:sp>
        <p:nvSpPr>
          <p:cNvPr id="33" name="TextBox 32"/>
          <p:cNvSpPr txBox="1"/>
          <p:nvPr/>
        </p:nvSpPr>
        <p:spPr>
          <a:xfrm>
            <a:off x="7551576" y="2716221"/>
            <a:ext cx="3708966" cy="830997"/>
          </a:xfrm>
          <a:prstGeom prst="rect">
            <a:avLst/>
          </a:prstGeom>
          <a:noFill/>
        </p:spPr>
        <p:txBody>
          <a:bodyPr wrap="square" rtlCol="0">
            <a:spAutoFit/>
          </a:bodyPr>
          <a:lstStyle/>
          <a:p>
            <a:r>
              <a:rPr lang="en-US" sz="2400" dirty="0" smtClean="0">
                <a:solidFill>
                  <a:schemeClr val="bg1"/>
                </a:solidFill>
                <a:latin typeface="+mj-lt"/>
              </a:rPr>
              <a:t>Let user feel more in control over campaign missions</a:t>
            </a:r>
            <a:endParaRPr lang="en-US" sz="2400" dirty="0">
              <a:solidFill>
                <a:schemeClr val="bg1"/>
              </a:solidFill>
              <a:latin typeface="+mj-lt"/>
              <a:cs typeface="Browallia New" panose="020B0604020202020204" pitchFamily="34" charset="-34"/>
            </a:endParaRPr>
          </a:p>
        </p:txBody>
      </p:sp>
      <p:sp>
        <p:nvSpPr>
          <p:cNvPr id="34" name="TextBox 33"/>
          <p:cNvSpPr txBox="1"/>
          <p:nvPr/>
        </p:nvSpPr>
        <p:spPr>
          <a:xfrm>
            <a:off x="7551576" y="5027201"/>
            <a:ext cx="3708966" cy="830997"/>
          </a:xfrm>
          <a:prstGeom prst="rect">
            <a:avLst/>
          </a:prstGeom>
          <a:noFill/>
        </p:spPr>
        <p:txBody>
          <a:bodyPr wrap="square" rtlCol="0">
            <a:spAutoFit/>
          </a:bodyPr>
          <a:lstStyle/>
          <a:p>
            <a:r>
              <a:rPr lang="en-US" sz="2400" dirty="0" smtClean="0">
                <a:solidFill>
                  <a:schemeClr val="bg1"/>
                </a:solidFill>
                <a:latin typeface="+mj-lt"/>
              </a:rPr>
              <a:t>Make specialist moves less effective</a:t>
            </a:r>
            <a:endParaRPr lang="en-US" sz="2400" dirty="0">
              <a:solidFill>
                <a:schemeClr val="bg1"/>
              </a:solidFill>
              <a:latin typeface="+mj-lt"/>
              <a:cs typeface="Browallia New" panose="020B0604020202020204" pitchFamily="34" charset="-34"/>
            </a:endParaRPr>
          </a:p>
        </p:txBody>
      </p:sp>
      <p:sp>
        <p:nvSpPr>
          <p:cNvPr id="28" name="TextBox 27"/>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How could the game be improved?</a:t>
            </a:r>
            <a:endParaRPr lang="en-US" sz="3200" dirty="0">
              <a:solidFill>
                <a:schemeClr val="bg1"/>
              </a:solidFill>
              <a:cs typeface="Browallia New" panose="020B0604020202020204" pitchFamily="34" charset="-34"/>
            </a:endParaRPr>
          </a:p>
        </p:txBody>
      </p:sp>
      <p:sp>
        <p:nvSpPr>
          <p:cNvPr id="41" name="Rounded Rectangle 40"/>
          <p:cNvSpPr/>
          <p:nvPr/>
        </p:nvSpPr>
        <p:spPr>
          <a:xfrm>
            <a:off x="901733" y="3708825"/>
            <a:ext cx="5089324" cy="115591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092336" y="3664413"/>
            <a:ext cx="3708966" cy="1200329"/>
          </a:xfrm>
          <a:prstGeom prst="rect">
            <a:avLst/>
          </a:prstGeom>
          <a:noFill/>
        </p:spPr>
        <p:txBody>
          <a:bodyPr wrap="square" rtlCol="0">
            <a:spAutoFit/>
          </a:bodyPr>
          <a:lstStyle/>
          <a:p>
            <a:r>
              <a:rPr lang="en-US" sz="2400" dirty="0" smtClean="0">
                <a:solidFill>
                  <a:schemeClr val="bg1"/>
                </a:solidFill>
                <a:latin typeface="+mj-lt"/>
              </a:rPr>
              <a:t>Allow campaign players playing different difficulties to play together</a:t>
            </a:r>
            <a:endParaRPr lang="en-US" sz="2400" dirty="0">
              <a:solidFill>
                <a:schemeClr val="bg1"/>
              </a:solidFill>
              <a:latin typeface="+mj-lt"/>
              <a:cs typeface="Browallia New" panose="020B0604020202020204" pitchFamily="34" charset="-34"/>
            </a:endParaRPr>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975" y="1594629"/>
            <a:ext cx="936120" cy="796102"/>
          </a:xfrm>
          <a:prstGeom prst="rect">
            <a:avLst/>
          </a:prstGeom>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3274" y="2751116"/>
            <a:ext cx="936120" cy="796102"/>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3274" y="5062096"/>
            <a:ext cx="936120" cy="796102"/>
          </a:xfrm>
          <a:prstGeom prst="rect">
            <a:avLst/>
          </a:prstGeom>
        </p:spPr>
      </p:pic>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975" y="3866526"/>
            <a:ext cx="936120" cy="796102"/>
          </a:xfrm>
          <a:prstGeom prst="rect">
            <a:avLst/>
          </a:prstGeom>
        </p:spPr>
      </p:pic>
    </p:spTree>
    <p:extLst>
      <p:ext uri="{BB962C8B-B14F-4D97-AF65-F5344CB8AC3E}">
        <p14:creationId xmlns:p14="http://schemas.microsoft.com/office/powerpoint/2010/main" val="309933033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1999"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19578" y="2390786"/>
            <a:ext cx="11152842" cy="3169186"/>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77" y="1585468"/>
            <a:ext cx="1059704" cy="962293"/>
          </a:xfrm>
          <a:prstGeom prst="rect">
            <a:avLst/>
          </a:prstGeom>
          <a:noFill/>
        </p:spPr>
      </p:pic>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14" name="TextBox 13"/>
          <p:cNvSpPr txBox="1"/>
          <p:nvPr/>
        </p:nvSpPr>
        <p:spPr>
          <a:xfrm>
            <a:off x="1411515" y="2547761"/>
            <a:ext cx="9347926" cy="1200329"/>
          </a:xfrm>
          <a:prstGeom prst="rect">
            <a:avLst/>
          </a:prstGeom>
          <a:noFill/>
        </p:spPr>
        <p:txBody>
          <a:bodyPr wrap="square" rtlCol="0">
            <a:spAutoFit/>
          </a:bodyPr>
          <a:lstStyle/>
          <a:p>
            <a:r>
              <a:rPr lang="en-US" sz="3600" i="1" dirty="0" smtClean="0">
                <a:solidFill>
                  <a:schemeClr val="bg1"/>
                </a:solidFill>
                <a:latin typeface="+mj-lt"/>
              </a:rPr>
              <a:t>The game if definitely worth purchasing. You get so many modes and games for the price of one.</a:t>
            </a:r>
            <a:endParaRPr lang="en-US" sz="3600" i="1" dirty="0">
              <a:solidFill>
                <a:schemeClr val="bg1"/>
              </a:solidFill>
              <a:latin typeface="+mj-lt"/>
            </a:endParaRPr>
          </a:p>
        </p:txBody>
      </p:sp>
      <p:sp>
        <p:nvSpPr>
          <p:cNvPr id="4" name="TextBox 3"/>
          <p:cNvSpPr txBox="1"/>
          <p:nvPr/>
        </p:nvSpPr>
        <p:spPr>
          <a:xfrm>
            <a:off x="6201103" y="4607864"/>
            <a:ext cx="4993833" cy="646331"/>
          </a:xfrm>
          <a:prstGeom prst="rect">
            <a:avLst/>
          </a:prstGeom>
          <a:noFill/>
        </p:spPr>
        <p:txBody>
          <a:bodyPr wrap="square" rtlCol="0">
            <a:spAutoFit/>
          </a:bodyPr>
          <a:lstStyle/>
          <a:p>
            <a:r>
              <a:rPr lang="en-US" sz="3600" i="1" dirty="0" smtClean="0">
                <a:solidFill>
                  <a:schemeClr val="bg1"/>
                </a:solidFill>
                <a:latin typeface="+mj-lt"/>
              </a:rPr>
              <a:t>-- </a:t>
            </a:r>
            <a:r>
              <a:rPr lang="en-US" sz="3600" i="1" dirty="0" smtClean="0">
                <a:solidFill>
                  <a:schemeClr val="bg1"/>
                </a:solidFill>
                <a:latin typeface="+mj-lt"/>
              </a:rPr>
              <a:t>Mike Alameh</a:t>
            </a:r>
            <a:endParaRPr lang="en-US" sz="3600" i="1" dirty="0">
              <a:solidFill>
                <a:schemeClr val="bg1"/>
              </a:solidFill>
              <a:latin typeface="+mj-lt"/>
            </a:endParaRPr>
          </a:p>
        </p:txBody>
      </p:sp>
      <p:sp>
        <p:nvSpPr>
          <p:cNvPr id="12" name="TextBox 11"/>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Summary</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299931985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1999"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693889" y="1394234"/>
            <a:ext cx="9039068" cy="4409037"/>
          </a:xfrm>
          <a:solidFill>
            <a:schemeClr val="bg1">
              <a:lumMod val="85000"/>
              <a:alpha val="75000"/>
            </a:schemeClr>
          </a:solidFill>
          <a:ln w="12700">
            <a:noFill/>
          </a:ln>
        </p:spPr>
        <p:txBody>
          <a:bodyPr>
            <a:normAutofit/>
          </a:bodyPr>
          <a:lstStyle/>
          <a:p>
            <a:r>
              <a:rPr lang="en-US" sz="2000" dirty="0">
                <a:hlinkClick r:id="rId3"/>
              </a:rPr>
              <a:t>https://en.wikipedia.org/wiki/Call_of_Duty:_Black_Ops_III</a:t>
            </a:r>
            <a:endParaRPr lang="en-US" sz="2000" dirty="0"/>
          </a:p>
          <a:p>
            <a:r>
              <a:rPr lang="en-US" sz="2000" dirty="0">
                <a:hlinkClick r:id="rId4"/>
              </a:rPr>
              <a:t>http://www.gamestop.com/collection/call-of-duty-black-ops-3</a:t>
            </a:r>
            <a:endParaRPr lang="en-US" sz="2000" dirty="0"/>
          </a:p>
          <a:p>
            <a:r>
              <a:rPr lang="en-US" sz="2000" dirty="0">
                <a:hlinkClick r:id="rId5"/>
              </a:rPr>
              <a:t>http://www.game-debate.com/games/index.php?g_id=23183&amp;game=Call%20of%20Duty:%20Black%20Ops%203</a:t>
            </a:r>
            <a:endParaRPr lang="en-US" sz="2000" dirty="0"/>
          </a:p>
          <a:p>
            <a:r>
              <a:rPr lang="en-US" sz="2000" dirty="0">
                <a:hlinkClick r:id="rId6"/>
              </a:rPr>
              <a:t>http://www.independent.co.uk/life-style/gadgets-and-tech/gaming/call-of-duty-black-ops-3-trailer-gameplay-zombies-campaign-multiplayer-release-date-a6710686.html</a:t>
            </a:r>
            <a:endParaRPr lang="en-US" sz="2000" dirty="0"/>
          </a:p>
          <a:p>
            <a:r>
              <a:rPr lang="en-US" sz="2000" dirty="0">
                <a:hlinkClick r:id="rId7"/>
              </a:rPr>
              <a:t>http://callofduty.wikia.com/wiki/Game_Modes</a:t>
            </a:r>
            <a:endParaRPr lang="en-US" sz="2000" dirty="0"/>
          </a:p>
          <a:p>
            <a:r>
              <a:rPr lang="en-US" sz="2000" dirty="0">
                <a:hlinkClick r:id="rId8"/>
              </a:rPr>
              <a:t>http://www.ign.com/wikis/call-of-duty-black-ops-3/Walkthrough</a:t>
            </a:r>
            <a:endParaRPr lang="en-US" sz="2000" dirty="0"/>
          </a:p>
          <a:p>
            <a:r>
              <a:rPr lang="en-US" sz="2000" dirty="0">
                <a:hlinkClick r:id="rId9"/>
              </a:rPr>
              <a:t>http://vgsales.wikia.com/wiki/Best_selling_first-person_shooters</a:t>
            </a:r>
            <a:endParaRPr lang="en-US" sz="2000" dirty="0"/>
          </a:p>
          <a:p>
            <a:endParaRPr lang="en-US" sz="2000" dirty="0"/>
          </a:p>
          <a:p>
            <a:endParaRPr lang="en-US" sz="2000" dirty="0"/>
          </a:p>
          <a:p>
            <a:pPr>
              <a:buFont typeface="Wingdings" panose="05000000000000000000" pitchFamily="2" charset="2"/>
              <a:buChar char="§"/>
            </a:pPr>
            <a:endParaRPr lang="en-US" sz="1400" dirty="0"/>
          </a:p>
        </p:txBody>
      </p:sp>
      <p:sp>
        <p:nvSpPr>
          <p:cNvPr id="10" name="TextBox 9"/>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10"/>
              </a:rPr>
              <a:t>Free PowerPoint Templates</a:t>
            </a:r>
            <a:endParaRPr lang="en-US" sz="100" dirty="0">
              <a:solidFill>
                <a:schemeClr val="bg1">
                  <a:lumMod val="75000"/>
                </a:schemeClr>
              </a:solidFill>
            </a:endParaRPr>
          </a:p>
        </p:txBody>
      </p:sp>
      <p:sp>
        <p:nvSpPr>
          <p:cNvPr id="11" name="TextBox 10"/>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References</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41636952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1999"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11" name="TextBox 10"/>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The End</a:t>
            </a:r>
            <a:endParaRPr lang="en-US" sz="3200" dirty="0">
              <a:solidFill>
                <a:schemeClr val="bg1"/>
              </a:solidFill>
              <a:cs typeface="Browallia New" panose="020B0604020202020204" pitchFamily="34" charset="-34"/>
            </a:endParaRPr>
          </a:p>
        </p:txBody>
      </p:sp>
      <p:sp>
        <p:nvSpPr>
          <p:cNvPr id="2" name="Content Placeholder 1"/>
          <p:cNvSpPr>
            <a:spLocks noGrp="1"/>
          </p:cNvSpPr>
          <p:nvPr>
            <p:ph idx="1"/>
          </p:nvPr>
        </p:nvSpPr>
        <p:spPr>
          <a:xfrm>
            <a:off x="838200" y="3087231"/>
            <a:ext cx="10515600" cy="3089731"/>
          </a:xfrm>
        </p:spPr>
        <p:txBody>
          <a:bodyPr>
            <a:normAutofit/>
          </a:bodyPr>
          <a:lstStyle/>
          <a:p>
            <a:pPr marL="0" indent="0" algn="ctr">
              <a:buNone/>
            </a:pPr>
            <a:r>
              <a:rPr lang="en-US" sz="7200" b="1" dirty="0" smtClean="0">
                <a:solidFill>
                  <a:schemeClr val="bg1"/>
                </a:solidFill>
              </a:rPr>
              <a:t>Thanks for listening!</a:t>
            </a:r>
            <a:endParaRPr lang="en-US" sz="7200" b="1" dirty="0">
              <a:solidFill>
                <a:schemeClr val="bg1"/>
              </a:solidFill>
            </a:endParaRPr>
          </a:p>
        </p:txBody>
      </p:sp>
    </p:spTree>
    <p:extLst>
      <p:ext uri="{BB962C8B-B14F-4D97-AF65-F5344CB8AC3E}">
        <p14:creationId xmlns:p14="http://schemas.microsoft.com/office/powerpoint/2010/main" val="266529417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5350" y="2011107"/>
            <a:ext cx="2433954" cy="2433954"/>
          </a:xfrm>
          <a:prstGeom prst="rect">
            <a:avLst/>
          </a:prstGeom>
        </p:spPr>
      </p:pic>
      <p:sp>
        <p:nvSpPr>
          <p:cNvPr id="3" name="Rectangle 2"/>
          <p:cNvSpPr/>
          <p:nvPr/>
        </p:nvSpPr>
        <p:spPr>
          <a:xfrm>
            <a:off x="1877317" y="4413531"/>
            <a:ext cx="2440488" cy="192420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877317" y="4450394"/>
            <a:ext cx="2433955" cy="923330"/>
          </a:xfrm>
          <a:prstGeom prst="rect">
            <a:avLst/>
          </a:prstGeom>
          <a:noFill/>
          <a:ln>
            <a:noFill/>
          </a:ln>
        </p:spPr>
        <p:txBody>
          <a:bodyPr wrap="square" rtlCol="0">
            <a:spAutoFit/>
          </a:bodyPr>
          <a:lstStyle/>
          <a:p>
            <a:r>
              <a:rPr lang="en-US" u="sng" dirty="0" smtClean="0">
                <a:solidFill>
                  <a:schemeClr val="bg1"/>
                </a:solidFill>
              </a:rPr>
              <a:t>Company</a:t>
            </a:r>
            <a:endParaRPr lang="en-US" u="sng" dirty="0" smtClean="0">
              <a:solidFill>
                <a:schemeClr val="bg1"/>
              </a:solidFill>
            </a:endParaRPr>
          </a:p>
          <a:p>
            <a:r>
              <a:rPr lang="en-US" dirty="0" smtClean="0">
                <a:solidFill>
                  <a:schemeClr val="bg1"/>
                </a:solidFill>
                <a:latin typeface="+mj-lt"/>
              </a:rPr>
              <a:t>- Developed by </a:t>
            </a:r>
            <a:r>
              <a:rPr lang="en-US" dirty="0" err="1" smtClean="0">
                <a:solidFill>
                  <a:schemeClr val="bg1"/>
                </a:solidFill>
                <a:latin typeface="+mj-lt"/>
              </a:rPr>
              <a:t>Treyarch</a:t>
            </a:r>
            <a:endParaRPr lang="en-US" dirty="0" smtClean="0">
              <a:solidFill>
                <a:schemeClr val="bg1"/>
              </a:solidFill>
              <a:latin typeface="+mj-lt"/>
            </a:endParaRPr>
          </a:p>
          <a:p>
            <a:r>
              <a:rPr lang="en-US" dirty="0" smtClean="0">
                <a:solidFill>
                  <a:schemeClr val="bg1"/>
                </a:solidFill>
                <a:latin typeface="+mj-lt"/>
                <a:cs typeface="Estrangelo Edessa" panose="03080600000000000000" pitchFamily="66" charset="0"/>
              </a:rPr>
              <a:t>- Published by Activision</a:t>
            </a:r>
            <a:endParaRPr lang="en-US" dirty="0">
              <a:solidFill>
                <a:schemeClr val="bg1"/>
              </a:solidFill>
              <a:latin typeface="+mj-lt"/>
              <a:cs typeface="Estrangelo Edessa" panose="03080600000000000000" pitchFamily="66" charset="0"/>
            </a:endParaRPr>
          </a:p>
        </p:txBody>
      </p:sp>
      <p:sp>
        <p:nvSpPr>
          <p:cNvPr id="21" name="Rectangle 20"/>
          <p:cNvSpPr/>
          <p:nvPr/>
        </p:nvSpPr>
        <p:spPr>
          <a:xfrm>
            <a:off x="4858570" y="4413531"/>
            <a:ext cx="2440488" cy="192420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839823" y="4413531"/>
            <a:ext cx="2440488" cy="192420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865103" y="4449555"/>
            <a:ext cx="2433955" cy="923330"/>
          </a:xfrm>
          <a:prstGeom prst="rect">
            <a:avLst/>
          </a:prstGeom>
          <a:noFill/>
          <a:ln>
            <a:noFill/>
          </a:ln>
        </p:spPr>
        <p:txBody>
          <a:bodyPr wrap="square" rtlCol="0">
            <a:spAutoFit/>
          </a:bodyPr>
          <a:lstStyle/>
          <a:p>
            <a:r>
              <a:rPr lang="en-US" u="sng" dirty="0" smtClean="0">
                <a:solidFill>
                  <a:schemeClr val="bg1"/>
                </a:solidFill>
              </a:rPr>
              <a:t>Type</a:t>
            </a:r>
            <a:endParaRPr lang="en-US" u="sng" dirty="0" smtClean="0">
              <a:solidFill>
                <a:schemeClr val="bg1"/>
              </a:solidFill>
            </a:endParaRPr>
          </a:p>
          <a:p>
            <a:r>
              <a:rPr lang="en-US" dirty="0" smtClean="0">
                <a:solidFill>
                  <a:schemeClr val="bg1"/>
                </a:solidFill>
                <a:latin typeface="+mj-lt"/>
              </a:rPr>
              <a:t>First-person </a:t>
            </a:r>
            <a:r>
              <a:rPr lang="en-US" dirty="0">
                <a:solidFill>
                  <a:schemeClr val="bg1"/>
                </a:solidFill>
                <a:latin typeface="+mj-lt"/>
              </a:rPr>
              <a:t>shooter video game</a:t>
            </a:r>
            <a:endParaRPr lang="en-US" dirty="0">
              <a:solidFill>
                <a:schemeClr val="bg1"/>
              </a:solidFill>
              <a:latin typeface="+mj-lt"/>
              <a:cs typeface="Estrangelo Edessa" panose="03080600000000000000" pitchFamily="66" charset="0"/>
            </a:endParaRPr>
          </a:p>
        </p:txBody>
      </p:sp>
      <p:sp>
        <p:nvSpPr>
          <p:cNvPr id="30" name="TextBox 29"/>
          <p:cNvSpPr txBox="1"/>
          <p:nvPr/>
        </p:nvSpPr>
        <p:spPr>
          <a:xfrm>
            <a:off x="7849353" y="4475525"/>
            <a:ext cx="2433955" cy="1477328"/>
          </a:xfrm>
          <a:prstGeom prst="rect">
            <a:avLst/>
          </a:prstGeom>
          <a:noFill/>
          <a:ln>
            <a:noFill/>
          </a:ln>
        </p:spPr>
        <p:txBody>
          <a:bodyPr wrap="square" rtlCol="0">
            <a:spAutoFit/>
          </a:bodyPr>
          <a:lstStyle/>
          <a:p>
            <a:r>
              <a:rPr lang="en-US" u="sng" dirty="0" smtClean="0">
                <a:solidFill>
                  <a:schemeClr val="bg1"/>
                </a:solidFill>
              </a:rPr>
              <a:t>Price</a:t>
            </a:r>
            <a:endParaRPr lang="en-US" u="sng" dirty="0" smtClean="0">
              <a:solidFill>
                <a:schemeClr val="bg1"/>
              </a:solidFill>
            </a:endParaRPr>
          </a:p>
          <a:p>
            <a:r>
              <a:rPr lang="en-US" dirty="0" smtClean="0">
                <a:solidFill>
                  <a:schemeClr val="bg1"/>
                </a:solidFill>
                <a:latin typeface="+mj-lt"/>
              </a:rPr>
              <a:t>Deluxe Edition: $99.99</a:t>
            </a:r>
          </a:p>
          <a:p>
            <a:r>
              <a:rPr lang="en-US" dirty="0" smtClean="0">
                <a:solidFill>
                  <a:schemeClr val="bg1"/>
                </a:solidFill>
                <a:latin typeface="+mj-lt"/>
                <a:cs typeface="Estrangelo Edessa" panose="03080600000000000000" pitchFamily="66" charset="0"/>
              </a:rPr>
              <a:t>Regular: $59.99</a:t>
            </a:r>
          </a:p>
          <a:p>
            <a:r>
              <a:rPr lang="en-US" dirty="0" smtClean="0">
                <a:solidFill>
                  <a:schemeClr val="bg1"/>
                </a:solidFill>
                <a:latin typeface="+mj-lt"/>
                <a:cs typeface="Estrangelo Edessa" panose="03080600000000000000" pitchFamily="66" charset="0"/>
              </a:rPr>
              <a:t>Season Pass: $49.99</a:t>
            </a:r>
          </a:p>
          <a:p>
            <a:r>
              <a:rPr lang="en-US" dirty="0" smtClean="0">
                <a:solidFill>
                  <a:schemeClr val="bg1"/>
                </a:solidFill>
                <a:latin typeface="+mj-lt"/>
                <a:cs typeface="Estrangelo Edessa" panose="03080600000000000000" pitchFamily="66" charset="0"/>
              </a:rPr>
              <a:t>DLCs: $14.99</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570" y="1992884"/>
            <a:ext cx="2432304" cy="2430009"/>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3915" y="1990430"/>
            <a:ext cx="2432304" cy="2432304"/>
          </a:xfrm>
          <a:prstGeom prst="rect">
            <a:avLst/>
          </a:prstGeom>
        </p:spPr>
      </p:pic>
      <p:sp>
        <p:nvSpPr>
          <p:cNvPr id="27" name="TextBox 26"/>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Basic Information</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15176792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 y="128047"/>
            <a:ext cx="12192002" cy="584775"/>
          </a:xfrm>
          <a:prstGeom prst="rect">
            <a:avLst/>
          </a:prstGeom>
          <a:solidFill>
            <a:srgbClr val="0000FF">
              <a:alpha val="30000"/>
            </a:srgbClr>
          </a:solidFill>
        </p:spPr>
        <p:txBody>
          <a:bodyPr wrap="square" rtlCol="0">
            <a:spAutoFit/>
          </a:bodyPr>
          <a:lstStyle/>
          <a:p>
            <a:pPr algn="r"/>
            <a:r>
              <a:rPr lang="en-US" sz="3200" dirty="0" smtClean="0">
                <a:solidFill>
                  <a:schemeClr val="bg1"/>
                </a:solidFill>
              </a:rPr>
              <a:t>- Slide Title -       </a:t>
            </a:r>
            <a:endParaRPr lang="en-US" sz="3200" dirty="0">
              <a:solidFill>
                <a:schemeClr val="bg1"/>
              </a:solidFill>
              <a:cs typeface="Browallia New" panose="020B0604020202020204" pitchFamily="34" charset="-34"/>
            </a:endParaRPr>
          </a:p>
        </p:txBody>
      </p:sp>
      <p:sp>
        <p:nvSpPr>
          <p:cNvPr id="25" name="Rectangle 24"/>
          <p:cNvSpPr/>
          <p:nvPr/>
        </p:nvSpPr>
        <p:spPr>
          <a:xfrm>
            <a:off x="-3" y="0"/>
            <a:ext cx="858547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hort funny Sweet animal funny video  YouTube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32235" y="1836260"/>
            <a:ext cx="7870206" cy="44269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6" name="Rectangle 25"/>
          <p:cNvSpPr/>
          <p:nvPr/>
        </p:nvSpPr>
        <p:spPr>
          <a:xfrm rot="10800000">
            <a:off x="8585467" y="3568"/>
            <a:ext cx="474033" cy="6858000"/>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7"/>
              </a:rPr>
              <a:t>Free PowerPoint Templates</a:t>
            </a:r>
            <a:endParaRPr lang="en-US" sz="100" dirty="0">
              <a:solidFill>
                <a:schemeClr val="bg1">
                  <a:lumMod val="75000"/>
                </a:schemeClr>
              </a:solidFill>
            </a:endParaRPr>
          </a:p>
        </p:txBody>
      </p:sp>
      <p:sp>
        <p:nvSpPr>
          <p:cNvPr id="28" name="TextBox 27"/>
          <p:cNvSpPr txBox="1"/>
          <p:nvPr/>
        </p:nvSpPr>
        <p:spPr>
          <a:xfrm>
            <a:off x="1628021" y="350389"/>
            <a:ext cx="3708966" cy="584775"/>
          </a:xfrm>
          <a:prstGeom prst="rect">
            <a:avLst/>
          </a:prstGeom>
          <a:noFill/>
        </p:spPr>
        <p:txBody>
          <a:bodyPr wrap="square" rtlCol="0">
            <a:spAutoFit/>
          </a:bodyPr>
          <a:lstStyle/>
          <a:p>
            <a:r>
              <a:rPr lang="en-US" sz="3200" dirty="0" smtClean="0">
                <a:solidFill>
                  <a:schemeClr val="bg1"/>
                </a:solidFill>
              </a:rPr>
              <a:t>Video Slide</a:t>
            </a:r>
            <a:endParaRPr lang="en-US" sz="3200" dirty="0">
              <a:solidFill>
                <a:schemeClr val="bg1"/>
              </a:solidFill>
              <a:cs typeface="Browallia New" panose="020B0604020202020204" pitchFamily="34" charset="-34"/>
            </a:endParaRPr>
          </a:p>
        </p:txBody>
      </p:sp>
      <p:sp>
        <p:nvSpPr>
          <p:cNvPr id="42" name="TextBox 41"/>
          <p:cNvSpPr txBox="1"/>
          <p:nvPr/>
        </p:nvSpPr>
        <p:spPr>
          <a:xfrm>
            <a:off x="1637074" y="814816"/>
            <a:ext cx="7233322" cy="830997"/>
          </a:xfrm>
          <a:prstGeom prst="rect">
            <a:avLst/>
          </a:prstGeom>
          <a:noFill/>
          <a:ln>
            <a:noFill/>
          </a:ln>
        </p:spPr>
        <p:txBody>
          <a:bodyPr wrap="square" rtlCol="0">
            <a:spAutoFit/>
          </a:bodyPr>
          <a:lstStyle/>
          <a:p>
            <a:r>
              <a:rPr lang="en-US" sz="1600" dirty="0" smtClean="0">
                <a:solidFill>
                  <a:schemeClr val="bg1"/>
                </a:solidFill>
                <a:latin typeface="+mj-lt"/>
              </a:rPr>
              <a:t>To use a different video, delete(cut) the below object. Click </a:t>
            </a:r>
            <a:r>
              <a:rPr lang="en-US" sz="1600" dirty="0" smtClean="0">
                <a:solidFill>
                  <a:schemeClr val="accent1"/>
                </a:solidFill>
                <a:latin typeface="+mj-lt"/>
              </a:rPr>
              <a:t>INSERT&gt;VIDEO</a:t>
            </a:r>
            <a:r>
              <a:rPr lang="en-US" sz="1600" dirty="0" smtClean="0">
                <a:solidFill>
                  <a:schemeClr val="bg1"/>
                </a:solidFill>
                <a:latin typeface="+mj-lt"/>
              </a:rPr>
              <a:t> buttons above, then choose from PC or online. If YouTube, enter embed code from the video page, or search for video. Click to insert, then change size and style to fit slide.</a:t>
            </a:r>
            <a:endParaRPr lang="en-US" sz="1600" dirty="0">
              <a:solidFill>
                <a:schemeClr val="bg1"/>
              </a:solidFill>
              <a:latin typeface="+mj-lt"/>
              <a:cs typeface="Estrangelo Edessa" panose="03080600000000000000" pitchFamily="66"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078" y="231926"/>
            <a:ext cx="1130951" cy="961792"/>
          </a:xfrm>
          <a:prstGeom prst="rect">
            <a:avLst/>
          </a:prstGeom>
        </p:spPr>
      </p:pic>
    </p:spTree>
    <p:extLst>
      <p:ext uri="{BB962C8B-B14F-4D97-AF65-F5344CB8AC3E}">
        <p14:creationId xmlns:p14="http://schemas.microsoft.com/office/powerpoint/2010/main" val="15117193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1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061323" y="1380744"/>
            <a:ext cx="3242267" cy="11091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rot="10800000">
            <a:off x="5791198" y="1376779"/>
            <a:ext cx="6400800" cy="1110750"/>
          </a:xfrm>
          <a:prstGeom prst="homePlat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378414"/>
            <a:ext cx="3657600" cy="1109116"/>
          </a:xfrm>
          <a:prstGeom prst="homePlat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56086" y="5038344"/>
            <a:ext cx="3299490" cy="11091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54399" y="3821108"/>
            <a:ext cx="3298781" cy="11091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017666" y="2597571"/>
            <a:ext cx="3242267" cy="110911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597571"/>
            <a:ext cx="4572000" cy="1109116"/>
          </a:xfrm>
          <a:prstGeom prst="homePlat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816728"/>
            <a:ext cx="5486400" cy="1109116"/>
          </a:xfrm>
          <a:prstGeom prst="homePlat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0" y="5035885"/>
            <a:ext cx="6400800" cy="1109116"/>
          </a:xfrm>
          <a:prstGeom prst="homePlat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596345"/>
            <a:ext cx="5486400" cy="1110750"/>
          </a:xfrm>
          <a:prstGeom prst="homePlat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815911"/>
            <a:ext cx="4572000" cy="1110750"/>
          </a:xfrm>
          <a:prstGeom prst="homePlat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034251"/>
            <a:ext cx="3657600" cy="1110750"/>
          </a:xfrm>
          <a:prstGeom prst="homePlat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1657" y="1483363"/>
            <a:ext cx="3419955"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46" name="TextBox 45"/>
          <p:cNvSpPr txBox="1"/>
          <p:nvPr/>
        </p:nvSpPr>
        <p:spPr>
          <a:xfrm>
            <a:off x="31657" y="2735812"/>
            <a:ext cx="3419955"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47" name="TextBox 46"/>
          <p:cNvSpPr txBox="1"/>
          <p:nvPr/>
        </p:nvSpPr>
        <p:spPr>
          <a:xfrm>
            <a:off x="31657" y="3933921"/>
            <a:ext cx="3419955"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48" name="TextBox 47"/>
          <p:cNvSpPr txBox="1"/>
          <p:nvPr/>
        </p:nvSpPr>
        <p:spPr>
          <a:xfrm>
            <a:off x="47004" y="5174127"/>
            <a:ext cx="3419955"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49" name="TextBox 48"/>
          <p:cNvSpPr txBox="1"/>
          <p:nvPr/>
        </p:nvSpPr>
        <p:spPr>
          <a:xfrm>
            <a:off x="9011233" y="1532168"/>
            <a:ext cx="3049774"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51" name="TextBox 50"/>
          <p:cNvSpPr txBox="1"/>
          <p:nvPr/>
        </p:nvSpPr>
        <p:spPr>
          <a:xfrm>
            <a:off x="9058832" y="5189235"/>
            <a:ext cx="3049774"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52" name="TextBox 51"/>
          <p:cNvSpPr txBox="1"/>
          <p:nvPr/>
        </p:nvSpPr>
        <p:spPr>
          <a:xfrm>
            <a:off x="9052907" y="3920044"/>
            <a:ext cx="3049774"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53" name="TextBox 52"/>
          <p:cNvSpPr txBox="1"/>
          <p:nvPr/>
        </p:nvSpPr>
        <p:spPr>
          <a:xfrm>
            <a:off x="9058556" y="2687414"/>
            <a:ext cx="3049774"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46" y="4881097"/>
            <a:ext cx="1263904" cy="126390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2130" y="1411828"/>
            <a:ext cx="1040651" cy="104065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8054" y="2599901"/>
            <a:ext cx="799759" cy="104106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0881" y="3864309"/>
            <a:ext cx="1130151" cy="1157812"/>
          </a:xfrm>
          <a:prstGeom prst="rect">
            <a:avLst/>
          </a:prstGeom>
        </p:spPr>
      </p:pic>
      <p:sp>
        <p:nvSpPr>
          <p:cNvPr id="32" name="TextBox 31"/>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6149090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26" name="Rectangle 25"/>
          <p:cNvSpPr/>
          <p:nvPr/>
        </p:nvSpPr>
        <p:spPr>
          <a:xfrm>
            <a:off x="5624351" y="0"/>
            <a:ext cx="474033" cy="6858000"/>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8385" y="0"/>
            <a:ext cx="60936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289849" y="2395217"/>
            <a:ext cx="5587253" cy="305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8245" y="3616204"/>
            <a:ext cx="2433955" cy="2031325"/>
          </a:xfrm>
          <a:prstGeom prst="rect">
            <a:avLst/>
          </a:prstGeom>
          <a:solidFill>
            <a:srgbClr val="0000FF"/>
          </a:solidFill>
          <a:ln>
            <a:noFill/>
          </a:ln>
        </p:spPr>
        <p:txBody>
          <a:bodyPr wrap="square" rtlCol="0">
            <a:spAutoFit/>
          </a:bodyPr>
          <a:lstStyle/>
          <a:p>
            <a:r>
              <a:rPr lang="en-US" dirty="0">
                <a:solidFill>
                  <a:schemeClr val="bg1"/>
                </a:solidFill>
                <a:latin typeface="+mj-lt"/>
              </a:rPr>
              <a:t>Lorem ipsum dolor sit amet, urna scelerisque, lacus wisi, congue suspendisse eget scelerisque in porta est, ipsum cras. Ornare sit elit, litora lacus ea</a:t>
            </a:r>
            <a:endParaRPr lang="en-US" dirty="0">
              <a:solidFill>
                <a:schemeClr val="bg1"/>
              </a:solidFill>
              <a:latin typeface="+mj-lt"/>
              <a:cs typeface="Estrangelo Edessa" panose="03080600000000000000" pitchFamily="66" charset="0"/>
            </a:endParaRPr>
          </a:p>
        </p:txBody>
      </p:sp>
      <p:sp>
        <p:nvSpPr>
          <p:cNvPr id="41" name="TextBox 40"/>
          <p:cNvSpPr txBox="1"/>
          <p:nvPr/>
        </p:nvSpPr>
        <p:spPr>
          <a:xfrm>
            <a:off x="9310024" y="3616204"/>
            <a:ext cx="2433955" cy="2031325"/>
          </a:xfrm>
          <a:prstGeom prst="rect">
            <a:avLst/>
          </a:prstGeom>
          <a:solidFill>
            <a:srgbClr val="0000FF"/>
          </a:solidFill>
          <a:ln>
            <a:noFill/>
          </a:ln>
        </p:spPr>
        <p:txBody>
          <a:bodyPr wrap="square" rtlCol="0">
            <a:spAutoFit/>
          </a:bodyPr>
          <a:lstStyle/>
          <a:p>
            <a:r>
              <a:rPr lang="en-US" dirty="0" smtClean="0">
                <a:solidFill>
                  <a:schemeClr val="bg1"/>
                </a:solidFill>
                <a:latin typeface="+mj-lt"/>
              </a:rPr>
              <a:t>Lorem ipsum dolor sit amet, urna scelerisque, lacus wisi, congue suspendisse eget scelerisque in porta est, ipsum cras. Ornare sit elit, litora lacus ea</a:t>
            </a:r>
            <a:endParaRPr lang="en-US"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2975" y="2614493"/>
            <a:ext cx="824031" cy="82403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3889" y="2630570"/>
            <a:ext cx="818203" cy="82296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2975" y="295507"/>
            <a:ext cx="1130951" cy="961792"/>
          </a:xfrm>
          <a:prstGeom prst="rect">
            <a:avLst/>
          </a:prstGeom>
        </p:spPr>
      </p:pic>
      <p:sp>
        <p:nvSpPr>
          <p:cNvPr id="28" name="TextBox 27"/>
          <p:cNvSpPr txBox="1"/>
          <p:nvPr/>
        </p:nvSpPr>
        <p:spPr>
          <a:xfrm>
            <a:off x="7730825" y="484015"/>
            <a:ext cx="3708966" cy="584775"/>
          </a:xfrm>
          <a:prstGeom prst="rect">
            <a:avLst/>
          </a:prstGeom>
          <a:noFill/>
        </p:spPr>
        <p:txBody>
          <a:bodyPr wrap="square" rtlCol="0">
            <a:spAutoFit/>
          </a:bodyPr>
          <a:lstStyle/>
          <a:p>
            <a:r>
              <a:rPr lang="en-US" sz="3200" dirty="0">
                <a:solidFill>
                  <a:schemeClr val="bg1"/>
                </a:solidFill>
              </a:rPr>
              <a:t>Lorem ipsum </a:t>
            </a:r>
            <a:r>
              <a:rPr lang="en-US" sz="3200" dirty="0" smtClean="0">
                <a:solidFill>
                  <a:schemeClr val="bg1"/>
                </a:solidFill>
              </a:rPr>
              <a:t>dolor</a:t>
            </a:r>
            <a:endParaRPr lang="en-US" sz="3200" dirty="0">
              <a:solidFill>
                <a:schemeClr val="bg1"/>
              </a:solidFill>
              <a:cs typeface="Browallia New" panose="020B0604020202020204" pitchFamily="34" charset="-34"/>
            </a:endParaRPr>
          </a:p>
        </p:txBody>
      </p:sp>
      <p:sp>
        <p:nvSpPr>
          <p:cNvPr id="42" name="TextBox 41"/>
          <p:cNvSpPr txBox="1"/>
          <p:nvPr/>
        </p:nvSpPr>
        <p:spPr>
          <a:xfrm>
            <a:off x="6422974" y="1313178"/>
            <a:ext cx="5321005" cy="830997"/>
          </a:xfrm>
          <a:prstGeom prst="rect">
            <a:avLst/>
          </a:prstGeom>
          <a:noFill/>
          <a:ln>
            <a:noFill/>
          </a:ln>
        </p:spPr>
        <p:txBody>
          <a:bodyPr wrap="square" rtlCol="0">
            <a:spAutoFit/>
          </a:bodyPr>
          <a:lstStyle/>
          <a:p>
            <a:r>
              <a:rPr lang="en-US" sz="1600" dirty="0">
                <a:solidFill>
                  <a:schemeClr val="bg1"/>
                </a:solidFill>
                <a:latin typeface="+mj-lt"/>
              </a:rPr>
              <a:t>Lorem ipsum dolor sit amet, urna scelerisque, lacus wisi, congue suspendisse eget scelerisque in porta est, ipsum cras. Ornare sit elit, litora lacus ea</a:t>
            </a:r>
            <a:endParaRPr lang="en-US" sz="1600" dirty="0">
              <a:solidFill>
                <a:schemeClr val="bg1"/>
              </a:solidFill>
              <a:latin typeface="+mj-lt"/>
              <a:cs typeface="Estrangelo Edessa" panose="03080600000000000000" pitchFamily="66" charset="0"/>
            </a:endParaRPr>
          </a:p>
        </p:txBody>
      </p:sp>
      <p:sp>
        <p:nvSpPr>
          <p:cNvPr id="27" name="TextBox 26"/>
          <p:cNvSpPr txBox="1"/>
          <p:nvPr/>
        </p:nvSpPr>
        <p:spPr>
          <a:xfrm>
            <a:off x="7160569" y="2720568"/>
            <a:ext cx="1611631" cy="553998"/>
          </a:xfrm>
          <a:prstGeom prst="rect">
            <a:avLst/>
          </a:prstGeom>
          <a:noFill/>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Yes 62%</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10138617" y="2744654"/>
            <a:ext cx="1611631" cy="553998"/>
          </a:xfrm>
          <a:prstGeom prst="rect">
            <a:avLst/>
          </a:prstGeom>
          <a:noFill/>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No 38%</a:t>
            </a:r>
            <a:endParaRPr lang="en-US" sz="3000" b="1" dirty="0">
              <a:solidFill>
                <a:schemeClr val="bg1"/>
              </a:solidFill>
              <a:latin typeface="Candara" panose="020E0502030303020204" pitchFamily="34" charset="0"/>
              <a:cs typeface="Estrangelo Edessa" panose="03080600000000000000" pitchFamily="66" charset="0"/>
            </a:endParaRPr>
          </a:p>
        </p:txBody>
      </p:sp>
    </p:spTree>
    <p:extLst>
      <p:ext uri="{BB962C8B-B14F-4D97-AF65-F5344CB8AC3E}">
        <p14:creationId xmlns:p14="http://schemas.microsoft.com/office/powerpoint/2010/main" val="1069165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0278" y="1423448"/>
            <a:ext cx="3200400" cy="3704138"/>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10" name="TextBox 9"/>
          <p:cNvSpPr txBox="1"/>
          <p:nvPr/>
        </p:nvSpPr>
        <p:spPr>
          <a:xfrm>
            <a:off x="780278" y="2347054"/>
            <a:ext cx="3200400" cy="1938992"/>
          </a:xfrm>
          <a:prstGeom prst="rect">
            <a:avLst/>
          </a:prstGeom>
          <a:noFill/>
        </p:spPr>
        <p:txBody>
          <a:bodyPr wrap="square" rtlCol="0">
            <a:spAutoFit/>
          </a:bodyPr>
          <a:lstStyle/>
          <a:p>
            <a:r>
              <a:rPr lang="en-US" sz="2000" dirty="0">
                <a:solidFill>
                  <a:schemeClr val="bg1"/>
                </a:solidFill>
                <a:latin typeface="+mj-lt"/>
              </a:rPr>
              <a:t>Lorem ipsum dolor sit amet, urna scelerisque, lacus wisi, congue suspendisse eget scelerisque in porta est, ipsum cras. Ornare sit elit, litora lacus </a:t>
            </a:r>
            <a:r>
              <a:rPr lang="en-US" sz="2000" dirty="0" smtClean="0">
                <a:solidFill>
                  <a:schemeClr val="bg1"/>
                </a:solidFill>
                <a:latin typeface="+mj-lt"/>
              </a:rPr>
              <a:t>ea</a:t>
            </a:r>
            <a:endParaRPr lang="en-US" sz="2000" dirty="0">
              <a:solidFill>
                <a:schemeClr val="bg1"/>
              </a:solidFill>
              <a:latin typeface="+mj-lt"/>
              <a:cs typeface="Estrangelo Edessa" panose="03080600000000000000" pitchFamily="66" charset="0"/>
            </a:endParaRPr>
          </a:p>
        </p:txBody>
      </p:sp>
      <p:sp>
        <p:nvSpPr>
          <p:cNvPr id="5" name="Rectangle 4"/>
          <p:cNvSpPr/>
          <p:nvPr/>
        </p:nvSpPr>
        <p:spPr>
          <a:xfrm>
            <a:off x="780278" y="1423447"/>
            <a:ext cx="3200400" cy="50952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02355" y="1472038"/>
            <a:ext cx="2700411" cy="461665"/>
          </a:xfrm>
          <a:prstGeom prst="rect">
            <a:avLst/>
          </a:prstGeom>
          <a:noFill/>
        </p:spPr>
        <p:txBody>
          <a:bodyPr wrap="square" rtlCol="0">
            <a:spAutoFit/>
          </a:bodyPr>
          <a:lstStyle/>
          <a:p>
            <a:pPr algn="ctr"/>
            <a:r>
              <a:rPr lang="en-US" sz="2400" dirty="0">
                <a:solidFill>
                  <a:schemeClr val="bg1"/>
                </a:solidFill>
                <a:latin typeface="+mj-lt"/>
              </a:rPr>
              <a:t>Lorem ipsum dolor</a:t>
            </a:r>
            <a:endParaRPr lang="en-US" sz="2400" dirty="0">
              <a:solidFill>
                <a:schemeClr val="bg1"/>
              </a:solidFill>
              <a:latin typeface="+mj-lt"/>
              <a:cs typeface="Estrangelo Edessa" panose="03080600000000000000" pitchFamily="66" charset="0"/>
            </a:endParaRPr>
          </a:p>
        </p:txBody>
      </p:sp>
      <p:sp>
        <p:nvSpPr>
          <p:cNvPr id="28" name="Rectangle 27"/>
          <p:cNvSpPr/>
          <p:nvPr/>
        </p:nvSpPr>
        <p:spPr>
          <a:xfrm>
            <a:off x="4537682" y="1423448"/>
            <a:ext cx="3200400" cy="3704138"/>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271641" y="1423447"/>
            <a:ext cx="3200400" cy="370199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37682" y="1423447"/>
            <a:ext cx="3200400" cy="50952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74066" y="1423447"/>
            <a:ext cx="3200400" cy="50952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737067" y="1472038"/>
            <a:ext cx="2700411" cy="461665"/>
          </a:xfrm>
          <a:prstGeom prst="rect">
            <a:avLst/>
          </a:prstGeom>
          <a:noFill/>
        </p:spPr>
        <p:txBody>
          <a:bodyPr wrap="square" rtlCol="0">
            <a:spAutoFit/>
          </a:bodyPr>
          <a:lstStyle/>
          <a:p>
            <a:pPr algn="ctr"/>
            <a:r>
              <a:rPr lang="en-US" sz="2400" dirty="0">
                <a:solidFill>
                  <a:schemeClr val="bg1"/>
                </a:solidFill>
                <a:latin typeface="+mj-lt"/>
              </a:rPr>
              <a:t>Lorem ipsum dolor</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8488897" y="1472038"/>
            <a:ext cx="2700411" cy="461665"/>
          </a:xfrm>
          <a:prstGeom prst="rect">
            <a:avLst/>
          </a:prstGeom>
          <a:noFill/>
        </p:spPr>
        <p:txBody>
          <a:bodyPr wrap="square" rtlCol="0">
            <a:spAutoFit/>
          </a:bodyPr>
          <a:lstStyle/>
          <a:p>
            <a:pPr algn="ctr"/>
            <a:r>
              <a:rPr lang="en-US" sz="2400" dirty="0">
                <a:solidFill>
                  <a:schemeClr val="bg1"/>
                </a:solidFill>
                <a:latin typeface="+mj-lt"/>
              </a:rPr>
              <a:t>Lorem ipsum dolor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4537682" y="2347054"/>
            <a:ext cx="3200400" cy="1938992"/>
          </a:xfrm>
          <a:prstGeom prst="rect">
            <a:avLst/>
          </a:prstGeom>
          <a:noFill/>
        </p:spPr>
        <p:txBody>
          <a:bodyPr wrap="square" rtlCol="0">
            <a:spAutoFit/>
          </a:bodyPr>
          <a:lstStyle/>
          <a:p>
            <a:r>
              <a:rPr lang="en-US" sz="2000" dirty="0">
                <a:solidFill>
                  <a:schemeClr val="bg1"/>
                </a:solidFill>
                <a:latin typeface="+mj-lt"/>
              </a:rPr>
              <a:t>Lorem ipsum dolor sit amet, urna scelerisque, lacus wisi, congue suspendisse eget scelerisque in porta est, ipsum cras. Ornare sit elit, litora lacus </a:t>
            </a:r>
            <a:r>
              <a:rPr lang="en-US" sz="2000" dirty="0" smtClean="0">
                <a:solidFill>
                  <a:schemeClr val="bg1"/>
                </a:solidFill>
                <a:latin typeface="+mj-lt"/>
              </a:rPr>
              <a:t>ea</a:t>
            </a:r>
            <a:endParaRPr lang="en-US" sz="2000" dirty="0">
              <a:solidFill>
                <a:schemeClr val="bg1"/>
              </a:solidFill>
              <a:latin typeface="+mj-lt"/>
              <a:cs typeface="Estrangelo Edessa" panose="03080600000000000000" pitchFamily="66" charset="0"/>
            </a:endParaRPr>
          </a:p>
        </p:txBody>
      </p:sp>
      <p:sp>
        <p:nvSpPr>
          <p:cNvPr id="37" name="TextBox 36"/>
          <p:cNvSpPr txBox="1"/>
          <p:nvPr/>
        </p:nvSpPr>
        <p:spPr>
          <a:xfrm>
            <a:off x="8238902" y="2347054"/>
            <a:ext cx="3200400" cy="1938992"/>
          </a:xfrm>
          <a:prstGeom prst="rect">
            <a:avLst/>
          </a:prstGeom>
          <a:noFill/>
        </p:spPr>
        <p:txBody>
          <a:bodyPr wrap="square" rtlCol="0">
            <a:spAutoFit/>
          </a:bodyPr>
          <a:lstStyle/>
          <a:p>
            <a:r>
              <a:rPr lang="en-US" sz="2000" dirty="0">
                <a:solidFill>
                  <a:schemeClr val="bg1"/>
                </a:solidFill>
                <a:latin typeface="+mj-lt"/>
              </a:rPr>
              <a:t>Lorem ipsum dolor sit amet, urna scelerisque, lacus wisi, congue suspendisse eget scelerisque in porta est, ipsum cras. Ornare sit elit, litora lacus </a:t>
            </a:r>
            <a:r>
              <a:rPr lang="en-US" sz="2000" dirty="0" smtClean="0">
                <a:solidFill>
                  <a:schemeClr val="bg1"/>
                </a:solidFill>
                <a:latin typeface="+mj-lt"/>
              </a:rPr>
              <a:t>ea</a:t>
            </a:r>
            <a:endParaRPr lang="en-US" sz="2000" dirty="0">
              <a:solidFill>
                <a:schemeClr val="bg1"/>
              </a:solidFill>
              <a:latin typeface="+mj-lt"/>
              <a:cs typeface="Estrangelo Edessa" panose="03080600000000000000" pitchFamily="66" charset="0"/>
            </a:endParaRPr>
          </a:p>
        </p:txBody>
      </p:sp>
      <p:sp>
        <p:nvSpPr>
          <p:cNvPr id="20" name="TextBox 19"/>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
        <p:nvSpPr>
          <p:cNvPr id="22" name="TextBox 21"/>
          <p:cNvSpPr txBox="1"/>
          <p:nvPr/>
        </p:nvSpPr>
        <p:spPr>
          <a:xfrm>
            <a:off x="780276" y="5127586"/>
            <a:ext cx="3200400" cy="830997"/>
          </a:xfrm>
          <a:prstGeom prst="rect">
            <a:avLst/>
          </a:prstGeom>
          <a:solidFill>
            <a:srgbClr val="0000FF"/>
          </a:solidFill>
        </p:spPr>
        <p:txBody>
          <a:bodyPr wrap="square" rtlCol="0">
            <a:spAutoFit/>
          </a:bodyPr>
          <a:lstStyle/>
          <a:p>
            <a:pPr algn="ctr"/>
            <a:r>
              <a:rPr lang="en-US" sz="4800" b="1" dirty="0" smtClean="0">
                <a:solidFill>
                  <a:schemeClr val="bg1"/>
                </a:solidFill>
                <a:latin typeface="Candara" panose="020E0502030303020204" pitchFamily="34" charset="0"/>
                <a:cs typeface="Estrangelo Edessa" panose="03080600000000000000" pitchFamily="66" charset="0"/>
              </a:rPr>
              <a:t>35% </a:t>
            </a:r>
            <a:r>
              <a:rPr lang="en-US" sz="2000" dirty="0" smtClean="0">
                <a:solidFill>
                  <a:schemeClr val="bg1"/>
                </a:solidFill>
                <a:latin typeface="+mj-lt"/>
                <a:cs typeface="Estrangelo Edessa" panose="03080600000000000000" pitchFamily="66" charset="0"/>
              </a:rPr>
              <a:t>Completed</a:t>
            </a:r>
            <a:endParaRPr lang="en-US" sz="2000" dirty="0">
              <a:solidFill>
                <a:schemeClr val="bg1"/>
              </a:solidFill>
              <a:latin typeface="+mj-lt"/>
              <a:cs typeface="Estrangelo Edessa" panose="03080600000000000000" pitchFamily="66" charset="0"/>
            </a:endParaRPr>
          </a:p>
        </p:txBody>
      </p:sp>
      <p:sp>
        <p:nvSpPr>
          <p:cNvPr id="26" name="TextBox 25"/>
          <p:cNvSpPr txBox="1"/>
          <p:nvPr/>
        </p:nvSpPr>
        <p:spPr>
          <a:xfrm>
            <a:off x="4534674" y="5125438"/>
            <a:ext cx="3200400" cy="830997"/>
          </a:xfrm>
          <a:prstGeom prst="rect">
            <a:avLst/>
          </a:prstGeom>
          <a:solidFill>
            <a:srgbClr val="0000FF"/>
          </a:solidFill>
        </p:spPr>
        <p:txBody>
          <a:bodyPr wrap="square" rtlCol="0">
            <a:spAutoFit/>
          </a:bodyPr>
          <a:lstStyle/>
          <a:p>
            <a:pPr algn="ctr"/>
            <a:r>
              <a:rPr lang="en-US" sz="4800" b="1" dirty="0" smtClean="0">
                <a:solidFill>
                  <a:schemeClr val="bg1"/>
                </a:solidFill>
                <a:latin typeface="Candara" panose="020E0502030303020204" pitchFamily="34" charset="0"/>
                <a:cs typeface="Estrangelo Edessa" panose="03080600000000000000" pitchFamily="66" charset="0"/>
              </a:rPr>
              <a:t>$217 </a:t>
            </a:r>
            <a:r>
              <a:rPr lang="en-US" sz="2000" dirty="0" smtClean="0">
                <a:solidFill>
                  <a:schemeClr val="bg1"/>
                </a:solidFill>
                <a:latin typeface="+mj-lt"/>
                <a:cs typeface="Estrangelo Edessa" panose="03080600000000000000" pitchFamily="66" charset="0"/>
              </a:rPr>
              <a:t>Spent</a:t>
            </a:r>
            <a:endParaRPr lang="en-US" sz="2000" dirty="0">
              <a:solidFill>
                <a:schemeClr val="bg1"/>
              </a:solidFill>
              <a:latin typeface="+mj-lt"/>
              <a:cs typeface="Estrangelo Edessa" panose="03080600000000000000" pitchFamily="66" charset="0"/>
            </a:endParaRPr>
          </a:p>
        </p:txBody>
      </p:sp>
      <p:sp>
        <p:nvSpPr>
          <p:cNvPr id="27" name="TextBox 26"/>
          <p:cNvSpPr txBox="1"/>
          <p:nvPr/>
        </p:nvSpPr>
        <p:spPr>
          <a:xfrm>
            <a:off x="8271639" y="5125437"/>
            <a:ext cx="3200400" cy="830997"/>
          </a:xfrm>
          <a:prstGeom prst="rect">
            <a:avLst/>
          </a:prstGeom>
          <a:solidFill>
            <a:srgbClr val="0000FF"/>
          </a:solidFill>
        </p:spPr>
        <p:txBody>
          <a:bodyPr wrap="square" rtlCol="0">
            <a:spAutoFit/>
          </a:bodyPr>
          <a:lstStyle/>
          <a:p>
            <a:pPr algn="ctr"/>
            <a:r>
              <a:rPr lang="en-US" sz="4800" b="1" dirty="0" smtClean="0">
                <a:solidFill>
                  <a:schemeClr val="bg1"/>
                </a:solidFill>
                <a:latin typeface="Candara" panose="020E0502030303020204" pitchFamily="34" charset="0"/>
                <a:cs typeface="Estrangelo Edessa" panose="03080600000000000000" pitchFamily="66" charset="0"/>
              </a:rPr>
              <a:t>123 </a:t>
            </a:r>
            <a:r>
              <a:rPr lang="en-US" sz="2000" dirty="0" smtClean="0">
                <a:solidFill>
                  <a:schemeClr val="bg1"/>
                </a:solidFill>
                <a:latin typeface="+mj-lt"/>
                <a:cs typeface="Estrangelo Edessa" panose="03080600000000000000" pitchFamily="66" charset="0"/>
              </a:rPr>
              <a:t>Hours Worked</a:t>
            </a:r>
            <a:endParaRPr lang="en-US" sz="2000" dirty="0">
              <a:solidFill>
                <a:schemeClr val="bg1"/>
              </a:solidFill>
              <a:latin typeface="+mj-lt"/>
              <a:cs typeface="Estrangelo Edessa" panose="03080600000000000000" pitchFamily="66" charset="0"/>
            </a:endParaRPr>
          </a:p>
        </p:txBody>
      </p:sp>
    </p:spTree>
    <p:extLst>
      <p:ext uri="{BB962C8B-B14F-4D97-AF65-F5344CB8AC3E}">
        <p14:creationId xmlns:p14="http://schemas.microsoft.com/office/powerpoint/2010/main" val="755274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 y="128047"/>
            <a:ext cx="12192003" cy="584775"/>
          </a:xfrm>
          <a:prstGeom prst="rect">
            <a:avLst/>
          </a:prstGeom>
          <a:solidFill>
            <a:srgbClr val="0000FF">
              <a:alpha val="30000"/>
            </a:srgbClr>
          </a:solidFill>
        </p:spPr>
        <p:txBody>
          <a:bodyPr wrap="square" rtlCol="0">
            <a:spAutoFit/>
          </a:bodyPr>
          <a:lstStyle/>
          <a:p>
            <a:pPr lvl="1" algn="r"/>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26" name="Rectangle 25"/>
          <p:cNvSpPr/>
          <p:nvPr/>
        </p:nvSpPr>
        <p:spPr>
          <a:xfrm rot="10800000">
            <a:off x="5194255" y="0"/>
            <a:ext cx="474033" cy="6858000"/>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 y="0"/>
            <a:ext cx="5194255"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85621" y="1472389"/>
            <a:ext cx="4572000" cy="3139321"/>
          </a:xfrm>
          <a:prstGeom prst="rect">
            <a:avLst/>
          </a:prstGeom>
          <a:noFill/>
          <a:ln>
            <a:noFill/>
          </a:ln>
        </p:spPr>
        <p:txBody>
          <a:bodyPr wrap="square" rtlCol="0">
            <a:spAutoFit/>
          </a:bodyPr>
          <a:lstStyle/>
          <a:p>
            <a:r>
              <a:rPr lang="en-US" dirty="0">
                <a:solidFill>
                  <a:schemeClr val="bg1"/>
                </a:solidFill>
                <a:latin typeface="+mj-lt"/>
              </a:rPr>
              <a:t>Lorem ipsum dolor sit amet, urna scelerisque, lacus wisi, congue suspendisse eget scelerisque in porta est, ipsum cras. Ornare sit elit, litora lacus </a:t>
            </a:r>
            <a:r>
              <a:rPr lang="en-US" dirty="0" smtClean="0">
                <a:solidFill>
                  <a:schemeClr val="bg1"/>
                </a:solidFill>
                <a:latin typeface="+mj-lt"/>
              </a:rPr>
              <a:t>ea</a:t>
            </a:r>
          </a:p>
          <a:p>
            <a:endParaRPr lang="en-US" dirty="0">
              <a:solidFill>
                <a:schemeClr val="bg1"/>
              </a:solidFill>
              <a:latin typeface="+mj-lt"/>
              <a:cs typeface="Estrangelo Edessa" panose="03080600000000000000" pitchFamily="66" charset="0"/>
            </a:endParaRPr>
          </a:p>
          <a:p>
            <a:pPr marL="285750" indent="-285750">
              <a:lnSpc>
                <a:spcPct val="150000"/>
              </a:lnSpc>
              <a:buFont typeface="Arial" panose="020B0604020202020204" pitchFamily="34" charset="0"/>
              <a:buChar char="•"/>
            </a:pPr>
            <a:r>
              <a:rPr lang="en-US" dirty="0">
                <a:solidFill>
                  <a:schemeClr val="bg1"/>
                </a:solidFill>
              </a:rPr>
              <a:t>Lorem ipsum </a:t>
            </a:r>
            <a:r>
              <a:rPr lang="en-US" dirty="0" smtClean="0">
                <a:solidFill>
                  <a:schemeClr val="bg1"/>
                </a:solidFill>
              </a:rPr>
              <a:t>dolor</a:t>
            </a:r>
          </a:p>
          <a:p>
            <a:pPr marL="285750" indent="-285750">
              <a:lnSpc>
                <a:spcPct val="150000"/>
              </a:lnSpc>
              <a:buFont typeface="Arial" panose="020B0604020202020204" pitchFamily="34" charset="0"/>
              <a:buChar char="•"/>
            </a:pPr>
            <a:r>
              <a:rPr lang="en-US" dirty="0">
                <a:solidFill>
                  <a:schemeClr val="bg1"/>
                </a:solidFill>
              </a:rPr>
              <a:t>Lorem ipsum </a:t>
            </a:r>
            <a:r>
              <a:rPr lang="en-US" dirty="0" smtClean="0">
                <a:solidFill>
                  <a:schemeClr val="bg1"/>
                </a:solidFill>
              </a:rPr>
              <a:t>dolor</a:t>
            </a:r>
          </a:p>
          <a:p>
            <a:pPr marL="285750" indent="-285750">
              <a:lnSpc>
                <a:spcPct val="150000"/>
              </a:lnSpc>
              <a:buFont typeface="Arial" panose="020B0604020202020204" pitchFamily="34" charset="0"/>
              <a:buChar char="•"/>
            </a:pPr>
            <a:r>
              <a:rPr lang="en-US" dirty="0">
                <a:solidFill>
                  <a:schemeClr val="bg1"/>
                </a:solidFill>
              </a:rPr>
              <a:t>Lorem ipsum </a:t>
            </a:r>
            <a:r>
              <a:rPr lang="en-US" dirty="0" smtClean="0">
                <a:solidFill>
                  <a:schemeClr val="bg1"/>
                </a:solidFill>
              </a:rPr>
              <a:t>dolor</a:t>
            </a:r>
          </a:p>
          <a:p>
            <a:pPr marL="285750" indent="-285750">
              <a:lnSpc>
                <a:spcPct val="150000"/>
              </a:lnSpc>
              <a:buFont typeface="Arial" panose="020B0604020202020204" pitchFamily="34" charset="0"/>
              <a:buChar char="•"/>
            </a:pPr>
            <a:r>
              <a:rPr lang="en-US" dirty="0">
                <a:solidFill>
                  <a:schemeClr val="bg1"/>
                </a:solidFill>
              </a:rPr>
              <a:t>Lorem ipsum dolor</a:t>
            </a:r>
            <a:endParaRPr lang="en-US" dirty="0">
              <a:solidFill>
                <a:schemeClr val="bg1"/>
              </a:solidFill>
              <a:latin typeface="+mj-lt"/>
              <a:cs typeface="Estrangelo Edessa" panose="03080600000000000000" pitchFamily="66" charset="0"/>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851" y="128047"/>
            <a:ext cx="1130951" cy="961792"/>
          </a:xfrm>
          <a:prstGeom prst="rect">
            <a:avLst/>
          </a:prstGeom>
        </p:spPr>
      </p:pic>
      <p:sp>
        <p:nvSpPr>
          <p:cNvPr id="28" name="TextBox 27"/>
          <p:cNvSpPr txBox="1"/>
          <p:nvPr/>
        </p:nvSpPr>
        <p:spPr>
          <a:xfrm>
            <a:off x="1485287" y="316555"/>
            <a:ext cx="3708966" cy="584775"/>
          </a:xfrm>
          <a:prstGeom prst="rect">
            <a:avLst/>
          </a:prstGeom>
          <a:noFill/>
        </p:spPr>
        <p:txBody>
          <a:bodyPr wrap="square" rtlCol="0">
            <a:spAutoFit/>
          </a:bodyPr>
          <a:lstStyle/>
          <a:p>
            <a:r>
              <a:rPr lang="en-US" sz="3200" dirty="0">
                <a:solidFill>
                  <a:schemeClr val="bg1"/>
                </a:solidFill>
              </a:rPr>
              <a:t>Lorem ipsum </a:t>
            </a:r>
            <a:r>
              <a:rPr lang="en-US" sz="3200" dirty="0" smtClean="0">
                <a:solidFill>
                  <a:schemeClr val="bg1"/>
                </a:solidFill>
              </a:rPr>
              <a:t>dolor</a:t>
            </a:r>
            <a:endParaRPr lang="en-US" sz="3200" dirty="0">
              <a:solidFill>
                <a:schemeClr val="bg1"/>
              </a:solidFill>
              <a:cs typeface="Browallia New" panose="020B0604020202020204" pitchFamily="34" charset="-34"/>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257" y="4772870"/>
            <a:ext cx="4099964" cy="1749318"/>
          </a:xfrm>
          <a:prstGeom prst="rect">
            <a:avLst/>
          </a:prstGeom>
        </p:spPr>
      </p:pic>
    </p:spTree>
    <p:extLst>
      <p:ext uri="{BB962C8B-B14F-4D97-AF65-F5344CB8AC3E}">
        <p14:creationId xmlns:p14="http://schemas.microsoft.com/office/powerpoint/2010/main" val="10387286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927" y="2011107"/>
            <a:ext cx="2433954" cy="2433954"/>
          </a:xfrm>
          <a:prstGeom prst="rect">
            <a:avLst/>
          </a:prstGeom>
        </p:spPr>
      </p:pic>
      <p:sp>
        <p:nvSpPr>
          <p:cNvPr id="3" name="Rectangle 2"/>
          <p:cNvSpPr/>
          <p:nvPr/>
        </p:nvSpPr>
        <p:spPr>
          <a:xfrm>
            <a:off x="321894" y="4413531"/>
            <a:ext cx="2440488" cy="192420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21894" y="4450394"/>
            <a:ext cx="2433955" cy="1477328"/>
          </a:xfrm>
          <a:prstGeom prst="rect">
            <a:avLst/>
          </a:prstGeom>
          <a:noFill/>
          <a:ln>
            <a:noFill/>
          </a:ln>
        </p:spPr>
        <p:txBody>
          <a:bodyPr wrap="square" rtlCol="0">
            <a:spAutoFit/>
          </a:bodyPr>
          <a:lstStyle/>
          <a:p>
            <a:r>
              <a:rPr lang="en-US" u="sng" dirty="0" smtClean="0">
                <a:solidFill>
                  <a:schemeClr val="bg1"/>
                </a:solidFill>
              </a:rPr>
              <a:t>PROJECT #1</a:t>
            </a:r>
          </a:p>
          <a:p>
            <a:r>
              <a:rPr lang="en-US" dirty="0" smtClean="0">
                <a:solidFill>
                  <a:schemeClr val="bg1"/>
                </a:solidFill>
                <a:latin typeface="+mj-lt"/>
              </a:rPr>
              <a:t>Lorem </a:t>
            </a:r>
            <a:r>
              <a:rPr lang="en-US" dirty="0">
                <a:solidFill>
                  <a:schemeClr val="bg1"/>
                </a:solidFill>
                <a:latin typeface="+mj-lt"/>
              </a:rPr>
              <a:t>ipsum dolor sit amet, urna scelerisque, lacus wisi, congue suspendisse </a:t>
            </a:r>
            <a:r>
              <a:rPr lang="en-US" dirty="0" smtClean="0">
                <a:solidFill>
                  <a:schemeClr val="bg1"/>
                </a:solidFill>
                <a:latin typeface="+mj-lt"/>
              </a:rPr>
              <a:t>eget</a:t>
            </a:r>
            <a:endParaRPr lang="en-US" dirty="0">
              <a:solidFill>
                <a:schemeClr val="bg1"/>
              </a:solidFill>
              <a:latin typeface="+mj-lt"/>
              <a:cs typeface="Estrangelo Edessa" panose="03080600000000000000" pitchFamily="66" charset="0"/>
            </a:endParaRPr>
          </a:p>
        </p:txBody>
      </p:sp>
      <p:sp>
        <p:nvSpPr>
          <p:cNvPr id="21" name="Rectangle 20"/>
          <p:cNvSpPr/>
          <p:nvPr/>
        </p:nvSpPr>
        <p:spPr>
          <a:xfrm>
            <a:off x="3303147" y="4413531"/>
            <a:ext cx="2440488" cy="192420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284400" y="4413531"/>
            <a:ext cx="2440488" cy="192420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265653" y="4418477"/>
            <a:ext cx="2440488" cy="1924208"/>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309680" y="4449555"/>
            <a:ext cx="2433955" cy="1477328"/>
          </a:xfrm>
          <a:prstGeom prst="rect">
            <a:avLst/>
          </a:prstGeom>
          <a:noFill/>
          <a:ln>
            <a:noFill/>
          </a:ln>
        </p:spPr>
        <p:txBody>
          <a:bodyPr wrap="square" rtlCol="0">
            <a:spAutoFit/>
          </a:bodyPr>
          <a:lstStyle/>
          <a:p>
            <a:r>
              <a:rPr lang="en-US" u="sng" dirty="0" smtClean="0">
                <a:solidFill>
                  <a:schemeClr val="bg1"/>
                </a:solidFill>
              </a:rPr>
              <a:t>PROJECT #2</a:t>
            </a:r>
          </a:p>
          <a:p>
            <a:r>
              <a:rPr lang="en-US" dirty="0" smtClean="0">
                <a:solidFill>
                  <a:schemeClr val="bg1"/>
                </a:solidFill>
                <a:latin typeface="+mj-lt"/>
              </a:rPr>
              <a:t>Lorem </a:t>
            </a:r>
            <a:r>
              <a:rPr lang="en-US" dirty="0">
                <a:solidFill>
                  <a:schemeClr val="bg1"/>
                </a:solidFill>
                <a:latin typeface="+mj-lt"/>
              </a:rPr>
              <a:t>ipsum dolor sit amet, urna scelerisque, lacus wisi, congue suspendisse </a:t>
            </a:r>
            <a:r>
              <a:rPr lang="en-US" dirty="0" smtClean="0">
                <a:solidFill>
                  <a:schemeClr val="bg1"/>
                </a:solidFill>
                <a:latin typeface="+mj-lt"/>
              </a:rPr>
              <a:t>eget</a:t>
            </a:r>
            <a:endParaRPr lang="en-US" dirty="0">
              <a:solidFill>
                <a:schemeClr val="bg1"/>
              </a:solidFill>
              <a:latin typeface="+mj-lt"/>
              <a:cs typeface="Estrangelo Edessa" panose="03080600000000000000" pitchFamily="66" charset="0"/>
            </a:endParaRPr>
          </a:p>
        </p:txBody>
      </p:sp>
      <p:sp>
        <p:nvSpPr>
          <p:cNvPr id="30" name="TextBox 29"/>
          <p:cNvSpPr txBox="1"/>
          <p:nvPr/>
        </p:nvSpPr>
        <p:spPr>
          <a:xfrm>
            <a:off x="6293930" y="4475525"/>
            <a:ext cx="2433955" cy="1477328"/>
          </a:xfrm>
          <a:prstGeom prst="rect">
            <a:avLst/>
          </a:prstGeom>
          <a:noFill/>
          <a:ln>
            <a:noFill/>
          </a:ln>
        </p:spPr>
        <p:txBody>
          <a:bodyPr wrap="square" rtlCol="0">
            <a:spAutoFit/>
          </a:bodyPr>
          <a:lstStyle/>
          <a:p>
            <a:r>
              <a:rPr lang="en-US" u="sng" dirty="0" smtClean="0">
                <a:solidFill>
                  <a:schemeClr val="bg1"/>
                </a:solidFill>
              </a:rPr>
              <a:t>PROJECT #3</a:t>
            </a:r>
          </a:p>
          <a:p>
            <a:r>
              <a:rPr lang="en-US" dirty="0" smtClean="0">
                <a:solidFill>
                  <a:schemeClr val="bg1"/>
                </a:solidFill>
                <a:latin typeface="+mj-lt"/>
              </a:rPr>
              <a:t>Lorem </a:t>
            </a:r>
            <a:r>
              <a:rPr lang="en-US" dirty="0">
                <a:solidFill>
                  <a:schemeClr val="bg1"/>
                </a:solidFill>
                <a:latin typeface="+mj-lt"/>
              </a:rPr>
              <a:t>ipsum dolor sit amet, urna scelerisque, lacus wisi, congue suspendisse </a:t>
            </a:r>
            <a:r>
              <a:rPr lang="en-US" dirty="0" smtClean="0">
                <a:solidFill>
                  <a:schemeClr val="bg1"/>
                </a:solidFill>
                <a:latin typeface="+mj-lt"/>
              </a:rPr>
              <a:t>eget</a:t>
            </a:r>
            <a:endParaRPr lang="en-US" dirty="0">
              <a:solidFill>
                <a:schemeClr val="bg1"/>
              </a:solidFill>
              <a:latin typeface="+mj-lt"/>
              <a:cs typeface="Estrangelo Edessa" panose="03080600000000000000" pitchFamily="66" charset="0"/>
            </a:endParaRPr>
          </a:p>
        </p:txBody>
      </p:sp>
      <p:sp>
        <p:nvSpPr>
          <p:cNvPr id="31" name="TextBox 30"/>
          <p:cNvSpPr txBox="1"/>
          <p:nvPr/>
        </p:nvSpPr>
        <p:spPr>
          <a:xfrm>
            <a:off x="9310024" y="4449555"/>
            <a:ext cx="2433955" cy="1477328"/>
          </a:xfrm>
          <a:prstGeom prst="rect">
            <a:avLst/>
          </a:prstGeom>
          <a:noFill/>
          <a:ln>
            <a:noFill/>
          </a:ln>
        </p:spPr>
        <p:txBody>
          <a:bodyPr wrap="square" rtlCol="0">
            <a:spAutoFit/>
          </a:bodyPr>
          <a:lstStyle/>
          <a:p>
            <a:r>
              <a:rPr lang="en-US" u="sng" dirty="0" smtClean="0">
                <a:solidFill>
                  <a:schemeClr val="bg1"/>
                </a:solidFill>
              </a:rPr>
              <a:t>PROJECT #4</a:t>
            </a:r>
          </a:p>
          <a:p>
            <a:r>
              <a:rPr lang="en-US" dirty="0" smtClean="0">
                <a:solidFill>
                  <a:schemeClr val="bg1"/>
                </a:solidFill>
                <a:latin typeface="+mj-lt"/>
              </a:rPr>
              <a:t>Lorem </a:t>
            </a:r>
            <a:r>
              <a:rPr lang="en-US" dirty="0">
                <a:solidFill>
                  <a:schemeClr val="bg1"/>
                </a:solidFill>
                <a:latin typeface="+mj-lt"/>
              </a:rPr>
              <a:t>ipsum dolor sit amet, urna scelerisque, lacus wisi, congue suspendisse </a:t>
            </a:r>
            <a:r>
              <a:rPr lang="en-US" dirty="0" smtClean="0">
                <a:solidFill>
                  <a:schemeClr val="bg1"/>
                </a:solidFill>
                <a:latin typeface="+mj-lt"/>
              </a:rPr>
              <a:t>eget</a:t>
            </a:r>
            <a:endParaRPr lang="en-US"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707" y="1721631"/>
            <a:ext cx="685800" cy="68580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3147" y="1991737"/>
            <a:ext cx="2432304" cy="2432304"/>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88492" y="1995514"/>
            <a:ext cx="2432304" cy="2432304"/>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3837" y="1990430"/>
            <a:ext cx="2432304" cy="2432304"/>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69106" y="1722057"/>
            <a:ext cx="681836" cy="685800"/>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428" y="1727861"/>
            <a:ext cx="685800" cy="685800"/>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5998" y="1721631"/>
            <a:ext cx="685800" cy="685800"/>
          </a:xfrm>
          <a:prstGeom prst="rect">
            <a:avLst/>
          </a:prstGeom>
        </p:spPr>
      </p:pic>
      <p:sp>
        <p:nvSpPr>
          <p:cNvPr id="27" name="TextBox 26"/>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867935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evron 3"/>
          <p:cNvSpPr/>
          <p:nvPr/>
        </p:nvSpPr>
        <p:spPr>
          <a:xfrm>
            <a:off x="313564" y="1985216"/>
            <a:ext cx="3200400" cy="1664676"/>
          </a:xfrm>
          <a:prstGeom prst="chevr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ounded Rectangle 41"/>
          <p:cNvSpPr/>
          <p:nvPr/>
        </p:nvSpPr>
        <p:spPr>
          <a:xfrm>
            <a:off x="313564" y="5692799"/>
            <a:ext cx="3916112" cy="95050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2336151" y="4256386"/>
            <a:ext cx="3916112" cy="95050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809405" y="5701892"/>
            <a:ext cx="3916112" cy="95050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7830015" y="4265479"/>
            <a:ext cx="3916112" cy="95050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32" idx="2"/>
            <a:endCxn id="43" idx="0"/>
          </p:cNvCxnSpPr>
          <p:nvPr/>
        </p:nvCxnSpPr>
        <p:spPr>
          <a:xfrm>
            <a:off x="4233726" y="3649892"/>
            <a:ext cx="60481" cy="60649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3" idx="2"/>
            <a:endCxn id="44" idx="0"/>
          </p:cNvCxnSpPr>
          <p:nvPr/>
        </p:nvCxnSpPr>
        <p:spPr>
          <a:xfrm>
            <a:off x="6989386" y="3657479"/>
            <a:ext cx="778075" cy="204441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 idx="2"/>
            <a:endCxn id="42" idx="0"/>
          </p:cNvCxnSpPr>
          <p:nvPr/>
        </p:nvCxnSpPr>
        <p:spPr>
          <a:xfrm>
            <a:off x="1497595" y="3649892"/>
            <a:ext cx="774025" cy="20429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34" idx="2"/>
            <a:endCxn id="45" idx="0"/>
          </p:cNvCxnSpPr>
          <p:nvPr/>
        </p:nvCxnSpPr>
        <p:spPr>
          <a:xfrm>
            <a:off x="9725517" y="3673326"/>
            <a:ext cx="62554" cy="5921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933588" y="4325233"/>
            <a:ext cx="3708966" cy="830997"/>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urna scelerisque</a:t>
            </a:r>
            <a:endParaRPr lang="en-US" sz="2400" dirty="0">
              <a:solidFill>
                <a:schemeClr val="bg1"/>
              </a:solidFill>
              <a:latin typeface="+mj-lt"/>
              <a:cs typeface="Browallia New" panose="020B0604020202020204" pitchFamily="34" charset="-34"/>
            </a:endParaRPr>
          </a:p>
        </p:txBody>
      </p:sp>
      <p:sp>
        <p:nvSpPr>
          <p:cNvPr id="56" name="TextBox 55"/>
          <p:cNvSpPr txBox="1"/>
          <p:nvPr/>
        </p:nvSpPr>
        <p:spPr>
          <a:xfrm>
            <a:off x="5975532" y="5752553"/>
            <a:ext cx="3708966" cy="830997"/>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urna </a:t>
            </a:r>
            <a:r>
              <a:rPr lang="en-US" sz="2400" dirty="0">
                <a:solidFill>
                  <a:schemeClr val="bg1"/>
                </a:solidFill>
                <a:latin typeface="+mj-lt"/>
              </a:rPr>
              <a:t>scelerisque</a:t>
            </a:r>
            <a:endParaRPr lang="en-US" sz="2400" dirty="0">
              <a:solidFill>
                <a:schemeClr val="bg1"/>
              </a:solidFill>
              <a:latin typeface="+mj-lt"/>
              <a:cs typeface="Browallia New" panose="020B0604020202020204" pitchFamily="34" charset="-34"/>
            </a:endParaRPr>
          </a:p>
        </p:txBody>
      </p:sp>
      <p:sp>
        <p:nvSpPr>
          <p:cNvPr id="57" name="TextBox 56"/>
          <p:cNvSpPr txBox="1"/>
          <p:nvPr/>
        </p:nvSpPr>
        <p:spPr>
          <a:xfrm>
            <a:off x="417137" y="5761646"/>
            <a:ext cx="3708966" cy="830997"/>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urna </a:t>
            </a:r>
            <a:r>
              <a:rPr lang="en-US" sz="2400" dirty="0">
                <a:solidFill>
                  <a:schemeClr val="bg1"/>
                </a:solidFill>
                <a:latin typeface="+mj-lt"/>
              </a:rPr>
              <a:t>scelerisque</a:t>
            </a:r>
            <a:endParaRPr lang="en-US" sz="2400" dirty="0">
              <a:solidFill>
                <a:schemeClr val="bg1"/>
              </a:solidFill>
              <a:latin typeface="+mj-lt"/>
              <a:cs typeface="Browallia New" panose="020B0604020202020204" pitchFamily="34" charset="-34"/>
            </a:endParaRPr>
          </a:p>
        </p:txBody>
      </p:sp>
      <p:sp>
        <p:nvSpPr>
          <p:cNvPr id="58" name="TextBox 57"/>
          <p:cNvSpPr txBox="1"/>
          <p:nvPr/>
        </p:nvSpPr>
        <p:spPr>
          <a:xfrm>
            <a:off x="2467264" y="4312472"/>
            <a:ext cx="3708966" cy="830997"/>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urna </a:t>
            </a:r>
            <a:r>
              <a:rPr lang="en-US" sz="2400" dirty="0">
                <a:solidFill>
                  <a:schemeClr val="bg1"/>
                </a:solidFill>
                <a:latin typeface="+mj-lt"/>
              </a:rPr>
              <a:t>scelerisque</a:t>
            </a:r>
            <a:endParaRPr lang="en-US" sz="2400" dirty="0">
              <a:solidFill>
                <a:schemeClr val="bg1"/>
              </a:solidFill>
              <a:latin typeface="+mj-lt"/>
              <a:cs typeface="Browallia New" panose="020B0604020202020204" pitchFamily="34" charset="-34"/>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1186" y="2215971"/>
            <a:ext cx="1175160" cy="118872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8500" y="2215971"/>
            <a:ext cx="1188720" cy="118872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3146" y="2268441"/>
            <a:ext cx="1214675" cy="118872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13653" y="2215971"/>
            <a:ext cx="1052253" cy="1191654"/>
          </a:xfrm>
          <a:prstGeom prst="rect">
            <a:avLst/>
          </a:prstGeom>
        </p:spPr>
      </p:pic>
      <p:sp>
        <p:nvSpPr>
          <p:cNvPr id="26" name="TextBox 25"/>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28246089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87530" y="2436814"/>
            <a:ext cx="2560320" cy="36576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83448" y="3934989"/>
            <a:ext cx="1983956" cy="1569660"/>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a:t>
            </a:r>
            <a:r>
              <a:rPr lang="en-US" sz="2400" dirty="0">
                <a:solidFill>
                  <a:schemeClr val="bg1"/>
                </a:solidFill>
                <a:latin typeface="+mj-lt"/>
              </a:rPr>
              <a:t>urna ipsum dolor sit amet </a:t>
            </a:r>
            <a:endParaRPr lang="en-US" sz="2400" dirty="0">
              <a:solidFill>
                <a:schemeClr val="bg1"/>
              </a:solidFill>
              <a:latin typeface="+mj-lt"/>
              <a:cs typeface="Browallia New" panose="020B0604020202020204" pitchFamily="34" charset="-34"/>
            </a:endParaRPr>
          </a:p>
        </p:txBody>
      </p:sp>
      <p:sp>
        <p:nvSpPr>
          <p:cNvPr id="10" name="Rectangle 9"/>
          <p:cNvSpPr/>
          <p:nvPr/>
        </p:nvSpPr>
        <p:spPr>
          <a:xfrm>
            <a:off x="587532" y="1257299"/>
            <a:ext cx="5394960" cy="10160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37861" y="1257299"/>
            <a:ext cx="5394960" cy="1016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55214" y="1225837"/>
            <a:ext cx="1482213" cy="830997"/>
          </a:xfrm>
          <a:prstGeom prst="rect">
            <a:avLst/>
          </a:prstGeom>
          <a:noFill/>
        </p:spPr>
        <p:txBody>
          <a:bodyPr wrap="square" rtlCol="0">
            <a:spAutoFit/>
          </a:bodyPr>
          <a:lstStyle/>
          <a:p>
            <a:pPr algn="ctr"/>
            <a:r>
              <a:rPr lang="en-US" sz="4800" b="1" dirty="0" smtClean="0">
                <a:solidFill>
                  <a:schemeClr val="bg1"/>
                </a:solidFill>
                <a:latin typeface="Candara" panose="020E0502030303020204" pitchFamily="34" charset="0"/>
                <a:cs typeface="Estrangelo Edessa" panose="03080600000000000000" pitchFamily="66" charset="0"/>
              </a:rPr>
              <a:t>35%</a:t>
            </a:r>
            <a:endParaRPr lang="en-US" sz="4800" b="1" dirty="0">
              <a:solidFill>
                <a:schemeClr val="bg1"/>
              </a:solidFill>
              <a:latin typeface="Candara" panose="020E0502030303020204" pitchFamily="34" charset="0"/>
              <a:cs typeface="Estrangelo Edessa" panose="03080600000000000000" pitchFamily="66" charset="0"/>
            </a:endParaRPr>
          </a:p>
        </p:txBody>
      </p:sp>
      <p:sp>
        <p:nvSpPr>
          <p:cNvPr id="28" name="TextBox 27"/>
          <p:cNvSpPr txBox="1"/>
          <p:nvPr/>
        </p:nvSpPr>
        <p:spPr>
          <a:xfrm>
            <a:off x="2219879" y="1349801"/>
            <a:ext cx="3708966" cy="830997"/>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urna </a:t>
            </a:r>
            <a:r>
              <a:rPr lang="en-US" sz="2400" dirty="0">
                <a:solidFill>
                  <a:schemeClr val="bg1"/>
                </a:solidFill>
                <a:latin typeface="+mj-lt"/>
              </a:rPr>
              <a:t>scelerisque</a:t>
            </a:r>
            <a:endParaRPr lang="en-US" sz="2400" dirty="0">
              <a:solidFill>
                <a:schemeClr val="bg1"/>
              </a:solidFill>
              <a:latin typeface="+mj-lt"/>
              <a:cs typeface="Browallia New" panose="020B0604020202020204" pitchFamily="34" charset="-34"/>
            </a:endParaRPr>
          </a:p>
        </p:txBody>
      </p:sp>
      <p:sp>
        <p:nvSpPr>
          <p:cNvPr id="29" name="TextBox 28"/>
          <p:cNvSpPr txBox="1"/>
          <p:nvPr/>
        </p:nvSpPr>
        <p:spPr>
          <a:xfrm>
            <a:off x="7814319" y="1349107"/>
            <a:ext cx="3708966" cy="830997"/>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urna </a:t>
            </a:r>
            <a:r>
              <a:rPr lang="en-US" sz="2400" dirty="0">
                <a:solidFill>
                  <a:schemeClr val="bg1"/>
                </a:solidFill>
                <a:latin typeface="+mj-lt"/>
              </a:rPr>
              <a:t>scelerisque</a:t>
            </a:r>
            <a:endParaRPr lang="en-US" sz="2400" dirty="0">
              <a:solidFill>
                <a:schemeClr val="bg1"/>
              </a:solidFill>
              <a:latin typeface="+mj-lt"/>
              <a:cs typeface="Browallia New" panose="020B0604020202020204" pitchFamily="34" charset="-34"/>
            </a:endParaRPr>
          </a:p>
        </p:txBody>
      </p:sp>
      <p:sp>
        <p:nvSpPr>
          <p:cNvPr id="30" name="TextBox 29"/>
          <p:cNvSpPr txBox="1"/>
          <p:nvPr/>
        </p:nvSpPr>
        <p:spPr>
          <a:xfrm>
            <a:off x="6370110" y="1225837"/>
            <a:ext cx="1326081" cy="830997"/>
          </a:xfrm>
          <a:prstGeom prst="rect">
            <a:avLst/>
          </a:prstGeom>
          <a:noFill/>
        </p:spPr>
        <p:txBody>
          <a:bodyPr wrap="square" rtlCol="0">
            <a:spAutoFit/>
          </a:bodyPr>
          <a:lstStyle/>
          <a:p>
            <a:pPr algn="ctr"/>
            <a:r>
              <a:rPr lang="en-US" sz="4800" b="1" dirty="0">
                <a:solidFill>
                  <a:schemeClr val="bg1"/>
                </a:solidFill>
                <a:latin typeface="Candara" panose="020E0502030303020204" pitchFamily="34" charset="0"/>
                <a:cs typeface="Estrangelo Edessa" panose="03080600000000000000" pitchFamily="66" charset="0"/>
              </a:rPr>
              <a:t>4</a:t>
            </a:r>
            <a:r>
              <a:rPr lang="en-US" sz="4800" b="1" dirty="0" smtClean="0">
                <a:solidFill>
                  <a:schemeClr val="bg1"/>
                </a:solidFill>
                <a:latin typeface="Candara" panose="020E0502030303020204" pitchFamily="34" charset="0"/>
                <a:cs typeface="Estrangelo Edessa" panose="03080600000000000000" pitchFamily="66" charset="0"/>
              </a:rPr>
              <a:t>5%</a:t>
            </a:r>
            <a:endParaRPr lang="en-US" sz="4800" b="1" dirty="0">
              <a:solidFill>
                <a:schemeClr val="bg1"/>
              </a:solidFill>
              <a:latin typeface="Candara" panose="020E0502030303020204" pitchFamily="34" charset="0"/>
              <a:cs typeface="Estrangelo Edessa" panose="03080600000000000000" pitchFamily="66" charset="0"/>
            </a:endParaRPr>
          </a:p>
        </p:txBody>
      </p:sp>
      <p:sp>
        <p:nvSpPr>
          <p:cNvPr id="31" name="Rounded Rectangle 30"/>
          <p:cNvSpPr/>
          <p:nvPr/>
        </p:nvSpPr>
        <p:spPr>
          <a:xfrm>
            <a:off x="3412388" y="2436814"/>
            <a:ext cx="2560320" cy="365760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9076113" y="2436814"/>
            <a:ext cx="2560320" cy="3657600"/>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237861" y="2436814"/>
            <a:ext cx="2560320" cy="3657600"/>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2818" y="2551872"/>
            <a:ext cx="1130405" cy="128016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96733" y="2571914"/>
            <a:ext cx="1130406" cy="128016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936" y="2497439"/>
            <a:ext cx="1411606" cy="128016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5034" y="2551872"/>
            <a:ext cx="1844612" cy="1280160"/>
          </a:xfrm>
          <a:prstGeom prst="rect">
            <a:avLst/>
          </a:prstGeom>
        </p:spPr>
      </p:pic>
      <p:sp>
        <p:nvSpPr>
          <p:cNvPr id="37" name="TextBox 36"/>
          <p:cNvSpPr txBox="1"/>
          <p:nvPr/>
        </p:nvSpPr>
        <p:spPr>
          <a:xfrm>
            <a:off x="3692882" y="3995547"/>
            <a:ext cx="1983956" cy="1569660"/>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a:t>
            </a:r>
            <a:r>
              <a:rPr lang="en-US" sz="2400" dirty="0">
                <a:solidFill>
                  <a:schemeClr val="bg1"/>
                </a:solidFill>
                <a:latin typeface="+mj-lt"/>
              </a:rPr>
              <a:t>urna ipsum dolor sit amet </a:t>
            </a:r>
            <a:endParaRPr lang="en-US" sz="2400" dirty="0">
              <a:solidFill>
                <a:schemeClr val="bg1"/>
              </a:solidFill>
              <a:latin typeface="+mj-lt"/>
              <a:cs typeface="Browallia New" panose="020B0604020202020204" pitchFamily="34" charset="-34"/>
            </a:endParaRPr>
          </a:p>
        </p:txBody>
      </p:sp>
      <p:sp>
        <p:nvSpPr>
          <p:cNvPr id="38" name="TextBox 37"/>
          <p:cNvSpPr txBox="1"/>
          <p:nvPr/>
        </p:nvSpPr>
        <p:spPr>
          <a:xfrm>
            <a:off x="6526042" y="3934989"/>
            <a:ext cx="1983956" cy="1569660"/>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a:t>
            </a:r>
            <a:r>
              <a:rPr lang="en-US" sz="2400" dirty="0">
                <a:solidFill>
                  <a:schemeClr val="bg1"/>
                </a:solidFill>
                <a:latin typeface="+mj-lt"/>
              </a:rPr>
              <a:t>urna ipsum dolor sit amet </a:t>
            </a:r>
            <a:endParaRPr lang="en-US" sz="2400" dirty="0">
              <a:solidFill>
                <a:schemeClr val="bg1"/>
              </a:solidFill>
              <a:latin typeface="+mj-lt"/>
              <a:cs typeface="Browallia New" panose="020B0604020202020204" pitchFamily="34" charset="-34"/>
            </a:endParaRPr>
          </a:p>
        </p:txBody>
      </p:sp>
      <p:sp>
        <p:nvSpPr>
          <p:cNvPr id="39" name="TextBox 38"/>
          <p:cNvSpPr txBox="1"/>
          <p:nvPr/>
        </p:nvSpPr>
        <p:spPr>
          <a:xfrm>
            <a:off x="9364295" y="3934989"/>
            <a:ext cx="1983956" cy="1569660"/>
          </a:xfrm>
          <a:prstGeom prst="rect">
            <a:avLst/>
          </a:prstGeom>
          <a:noFill/>
        </p:spPr>
        <p:txBody>
          <a:bodyPr wrap="square" rtlCol="0">
            <a:spAutoFit/>
          </a:bodyPr>
          <a:lstStyle/>
          <a:p>
            <a:r>
              <a:rPr lang="en-US" sz="2400" dirty="0">
                <a:solidFill>
                  <a:schemeClr val="bg1"/>
                </a:solidFill>
                <a:latin typeface="+mj-lt"/>
              </a:rPr>
              <a:t>Lorem ipsum dolor sit </a:t>
            </a:r>
            <a:r>
              <a:rPr lang="en-US" sz="2400" dirty="0" smtClean="0">
                <a:solidFill>
                  <a:schemeClr val="bg1"/>
                </a:solidFill>
                <a:latin typeface="+mj-lt"/>
              </a:rPr>
              <a:t>amet </a:t>
            </a:r>
            <a:r>
              <a:rPr lang="en-US" sz="2400" dirty="0">
                <a:solidFill>
                  <a:schemeClr val="bg1"/>
                </a:solidFill>
                <a:latin typeface="+mj-lt"/>
              </a:rPr>
              <a:t>urna ipsum dolor sit amet </a:t>
            </a:r>
            <a:endParaRPr lang="en-US" sz="2400" dirty="0">
              <a:solidFill>
                <a:schemeClr val="bg1"/>
              </a:solidFill>
              <a:latin typeface="+mj-lt"/>
              <a:cs typeface="Browallia New" panose="020B0604020202020204" pitchFamily="34" charset="-34"/>
            </a:endParaRPr>
          </a:p>
        </p:txBody>
      </p:sp>
      <p:sp>
        <p:nvSpPr>
          <p:cNvPr id="32" name="TextBox 31"/>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0241877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flipV="1">
            <a:off x="86076" y="6735624"/>
            <a:ext cx="432165"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14" name="Rounded Rectangle 13"/>
          <p:cNvSpPr/>
          <p:nvPr/>
        </p:nvSpPr>
        <p:spPr>
          <a:xfrm>
            <a:off x="635259" y="1477247"/>
            <a:ext cx="5089324" cy="1155917"/>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830889" y="1640560"/>
            <a:ext cx="3708966"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855" y="1558049"/>
            <a:ext cx="1017228" cy="1005840"/>
          </a:xfrm>
          <a:prstGeom prst="rect">
            <a:avLst/>
          </a:prstGeom>
        </p:spPr>
      </p:pic>
      <p:sp>
        <p:nvSpPr>
          <p:cNvPr id="19" name="Rounded Rectangle 18"/>
          <p:cNvSpPr/>
          <p:nvPr/>
        </p:nvSpPr>
        <p:spPr>
          <a:xfrm>
            <a:off x="6360973" y="1477247"/>
            <a:ext cx="5089324" cy="115591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76345" y="3089339"/>
            <a:ext cx="5089324" cy="1155917"/>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76345" y="4864743"/>
            <a:ext cx="5089324" cy="1155917"/>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384172" y="3089338"/>
            <a:ext cx="5089324" cy="115591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384172" y="4864742"/>
            <a:ext cx="5089324" cy="115591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830889" y="3252651"/>
            <a:ext cx="3708966"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25" name="TextBox 24"/>
          <p:cNvSpPr txBox="1"/>
          <p:nvPr/>
        </p:nvSpPr>
        <p:spPr>
          <a:xfrm>
            <a:off x="1830889" y="5027201"/>
            <a:ext cx="3708966"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32" name="TextBox 31"/>
          <p:cNvSpPr txBox="1"/>
          <p:nvPr/>
        </p:nvSpPr>
        <p:spPr>
          <a:xfrm>
            <a:off x="7551576" y="1640560"/>
            <a:ext cx="3708966"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33" name="TextBox 32"/>
          <p:cNvSpPr txBox="1"/>
          <p:nvPr/>
        </p:nvSpPr>
        <p:spPr>
          <a:xfrm>
            <a:off x="7551576" y="3252651"/>
            <a:ext cx="3708966"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sp>
        <p:nvSpPr>
          <p:cNvPr id="34" name="TextBox 33"/>
          <p:cNvSpPr txBox="1"/>
          <p:nvPr/>
        </p:nvSpPr>
        <p:spPr>
          <a:xfrm>
            <a:off x="7551576" y="5027201"/>
            <a:ext cx="3708966" cy="830997"/>
          </a:xfrm>
          <a:prstGeom prst="rect">
            <a:avLst/>
          </a:prstGeom>
          <a:noFill/>
        </p:spPr>
        <p:txBody>
          <a:bodyPr wrap="square" rtlCol="0">
            <a:spAutoFit/>
          </a:bodyPr>
          <a:lstStyle/>
          <a:p>
            <a:r>
              <a:rPr lang="en-US" sz="2400" dirty="0">
                <a:solidFill>
                  <a:schemeClr val="bg1"/>
                </a:solidFill>
                <a:latin typeface="+mj-lt"/>
              </a:rPr>
              <a:t>Lorem ipsum dolor sit amet, urna scelerisque</a:t>
            </a:r>
            <a:endParaRPr lang="en-US" sz="2400" dirty="0">
              <a:solidFill>
                <a:schemeClr val="bg1"/>
              </a:solidFill>
              <a:latin typeface="+mj-lt"/>
              <a:cs typeface="Browallia New" panose="020B0604020202020204" pitchFamily="34" charset="-34"/>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855" y="3164376"/>
            <a:ext cx="1017227" cy="100584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834" y="4939779"/>
            <a:ext cx="994367" cy="100584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6116" y="3164376"/>
            <a:ext cx="1009724" cy="100584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81525" y="4939779"/>
            <a:ext cx="772698" cy="100584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52586" y="1569555"/>
            <a:ext cx="1007378" cy="1003503"/>
          </a:xfrm>
          <a:prstGeom prst="rect">
            <a:avLst/>
          </a:prstGeom>
        </p:spPr>
      </p:pic>
      <p:sp>
        <p:nvSpPr>
          <p:cNvPr id="28" name="TextBox 27"/>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7138764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4495800" y="1828800"/>
            <a:ext cx="3200400" cy="3200400"/>
          </a:xfrm>
          <a:prstGeom prst="ellipse">
            <a:avLst/>
          </a:prstGeom>
          <a:gradFill flip="none" rotWithShape="1">
            <a:gsLst>
              <a:gs pos="0">
                <a:srgbClr val="0000FF"/>
              </a:gs>
              <a:gs pos="74000">
                <a:schemeClr val="bg2">
                  <a:lumMod val="1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4091" y="2276333"/>
            <a:ext cx="1583817" cy="2305334"/>
          </a:xfrm>
          <a:prstGeom prst="rect">
            <a:avLst/>
          </a:prstGeom>
        </p:spPr>
      </p:pic>
      <p:sp>
        <p:nvSpPr>
          <p:cNvPr id="5" name="Oval 4"/>
          <p:cNvSpPr/>
          <p:nvPr/>
        </p:nvSpPr>
        <p:spPr>
          <a:xfrm>
            <a:off x="7064195" y="233434"/>
            <a:ext cx="1371600" cy="13716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2" idx="7"/>
            <a:endCxn id="5" idx="3"/>
          </p:cNvCxnSpPr>
          <p:nvPr/>
        </p:nvCxnSpPr>
        <p:spPr>
          <a:xfrm flipV="1">
            <a:off x="7227512" y="1404168"/>
            <a:ext cx="37549" cy="8933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4190" y="464365"/>
            <a:ext cx="751609" cy="851181"/>
          </a:xfrm>
          <a:prstGeom prst="rect">
            <a:avLst/>
          </a:prstGeom>
        </p:spPr>
      </p:pic>
      <p:sp>
        <p:nvSpPr>
          <p:cNvPr id="17" name="Oval 16"/>
          <p:cNvSpPr/>
          <p:nvPr/>
        </p:nvSpPr>
        <p:spPr>
          <a:xfrm>
            <a:off x="8594480" y="2892820"/>
            <a:ext cx="1371600" cy="1371600"/>
          </a:xfrm>
          <a:prstGeom prst="ellipse">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2" idx="6"/>
            <a:endCxn id="17" idx="2"/>
          </p:cNvCxnSpPr>
          <p:nvPr/>
        </p:nvCxnSpPr>
        <p:spPr>
          <a:xfrm>
            <a:off x="7696200" y="3429000"/>
            <a:ext cx="898280" cy="149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491549" y="5318010"/>
            <a:ext cx="1371600" cy="1371600"/>
          </a:xfrm>
          <a:prstGeom prst="ellipse">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056927" y="734173"/>
            <a:ext cx="1371600" cy="1371600"/>
          </a:xfrm>
          <a:prstGeom prst="ellipse">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92253" y="3215655"/>
            <a:ext cx="1371600" cy="1371600"/>
          </a:xfrm>
          <a:prstGeom prst="ellipse">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244617" y="5266464"/>
            <a:ext cx="1371600" cy="1371600"/>
          </a:xfrm>
          <a:prstGeom prst="ellipse">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19" idx="1"/>
            <a:endCxn id="2" idx="5"/>
          </p:cNvCxnSpPr>
          <p:nvPr/>
        </p:nvCxnSpPr>
        <p:spPr>
          <a:xfrm flipH="1" flipV="1">
            <a:off x="7227512" y="4560512"/>
            <a:ext cx="464903" cy="9583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 idx="1"/>
            <a:endCxn id="20" idx="5"/>
          </p:cNvCxnSpPr>
          <p:nvPr/>
        </p:nvCxnSpPr>
        <p:spPr>
          <a:xfrm flipH="1" flipV="1">
            <a:off x="3227661" y="1904907"/>
            <a:ext cx="1736827" cy="3925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5"/>
            <a:endCxn id="2" idx="2"/>
          </p:cNvCxnSpPr>
          <p:nvPr/>
        </p:nvCxnSpPr>
        <p:spPr>
          <a:xfrm flipV="1">
            <a:off x="2062987" y="3429000"/>
            <a:ext cx="2432813" cy="9573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2" idx="7"/>
            <a:endCxn id="2" idx="3"/>
          </p:cNvCxnSpPr>
          <p:nvPr/>
        </p:nvCxnSpPr>
        <p:spPr>
          <a:xfrm flipV="1">
            <a:off x="4415351" y="4560512"/>
            <a:ext cx="549137" cy="9068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5876" y="3108703"/>
            <a:ext cx="908807" cy="898634"/>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8341" y="5614995"/>
            <a:ext cx="914400" cy="777630"/>
          </a:xfrm>
          <a:prstGeom prst="rect">
            <a:avLst/>
          </a:prstGeom>
        </p:spPr>
      </p:pic>
      <p:sp>
        <p:nvSpPr>
          <p:cNvPr id="50" name="TextBox 49"/>
          <p:cNvSpPr txBox="1"/>
          <p:nvPr/>
        </p:nvSpPr>
        <p:spPr>
          <a:xfrm>
            <a:off x="3914040" y="481515"/>
            <a:ext cx="2603654" cy="646331"/>
          </a:xfrm>
          <a:prstGeom prst="rect">
            <a:avLst/>
          </a:prstGeom>
          <a:solidFill>
            <a:srgbClr val="0000FF"/>
          </a:solidFill>
          <a:ln>
            <a:noFill/>
          </a:ln>
        </p:spPr>
        <p:txBody>
          <a:bodyPr wrap="square" rtlCol="0">
            <a:spAutoFit/>
          </a:bodyPr>
          <a:lstStyle/>
          <a:p>
            <a:r>
              <a:rPr lang="en-US" dirty="0">
                <a:solidFill>
                  <a:schemeClr val="bg1"/>
                </a:solidFill>
                <a:latin typeface="+mj-lt"/>
              </a:rPr>
              <a:t>Lorem ipsum dolor sit amet, urna scelerisque</a:t>
            </a:r>
            <a:endParaRPr lang="en-US" dirty="0">
              <a:solidFill>
                <a:schemeClr val="bg1"/>
              </a:solidFill>
              <a:latin typeface="+mj-lt"/>
              <a:cs typeface="Browallia New" panose="020B0604020202020204" pitchFamily="34" charset="-34"/>
            </a:endParaRPr>
          </a:p>
        </p:txBody>
      </p:sp>
      <p:cxnSp>
        <p:nvCxnSpPr>
          <p:cNvPr id="52" name="Straight Connector 51"/>
          <p:cNvCxnSpPr>
            <a:stCxn id="20" idx="7"/>
            <a:endCxn id="50" idx="1"/>
          </p:cNvCxnSpPr>
          <p:nvPr/>
        </p:nvCxnSpPr>
        <p:spPr>
          <a:xfrm flipV="1">
            <a:off x="3227661" y="804681"/>
            <a:ext cx="686379" cy="1303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29184" y="2307254"/>
            <a:ext cx="2603654" cy="646331"/>
          </a:xfrm>
          <a:prstGeom prst="rect">
            <a:avLst/>
          </a:prstGeom>
          <a:solidFill>
            <a:srgbClr val="0000FF"/>
          </a:solidFill>
          <a:ln>
            <a:noFill/>
          </a:ln>
        </p:spPr>
        <p:txBody>
          <a:bodyPr wrap="square" rtlCol="0">
            <a:spAutoFit/>
          </a:bodyPr>
          <a:lstStyle/>
          <a:p>
            <a:r>
              <a:rPr lang="en-US" dirty="0">
                <a:solidFill>
                  <a:schemeClr val="bg1"/>
                </a:solidFill>
                <a:latin typeface="+mj-lt"/>
              </a:rPr>
              <a:t>Lorem ipsum dolor sit amet, urna scelerisque</a:t>
            </a:r>
            <a:endParaRPr lang="en-US" dirty="0">
              <a:solidFill>
                <a:schemeClr val="bg1"/>
              </a:solidFill>
              <a:latin typeface="+mj-lt"/>
              <a:cs typeface="Browallia New" panose="020B0604020202020204" pitchFamily="34" charset="-34"/>
            </a:endParaRPr>
          </a:p>
        </p:txBody>
      </p:sp>
      <p:sp>
        <p:nvSpPr>
          <p:cNvPr id="57" name="TextBox 56"/>
          <p:cNvSpPr txBox="1"/>
          <p:nvPr/>
        </p:nvSpPr>
        <p:spPr>
          <a:xfrm>
            <a:off x="9108736" y="2027324"/>
            <a:ext cx="2603654" cy="646331"/>
          </a:xfrm>
          <a:prstGeom prst="rect">
            <a:avLst/>
          </a:prstGeom>
          <a:solidFill>
            <a:schemeClr val="bg2">
              <a:lumMod val="10000"/>
            </a:schemeClr>
          </a:solidFill>
          <a:ln>
            <a:noFill/>
          </a:ln>
        </p:spPr>
        <p:txBody>
          <a:bodyPr wrap="square" rtlCol="0">
            <a:spAutoFit/>
          </a:bodyPr>
          <a:lstStyle/>
          <a:p>
            <a:r>
              <a:rPr lang="en-US" dirty="0">
                <a:solidFill>
                  <a:schemeClr val="bg1"/>
                </a:solidFill>
                <a:latin typeface="+mj-lt"/>
              </a:rPr>
              <a:t>Lorem ipsum dolor sit amet, urna scelerisque</a:t>
            </a:r>
            <a:endParaRPr lang="en-US" dirty="0">
              <a:solidFill>
                <a:schemeClr val="bg1"/>
              </a:solidFill>
              <a:latin typeface="+mj-lt"/>
              <a:cs typeface="Browallia New" panose="020B0604020202020204" pitchFamily="34" charset="-34"/>
            </a:endParaRPr>
          </a:p>
        </p:txBody>
      </p:sp>
      <p:sp>
        <p:nvSpPr>
          <p:cNvPr id="58" name="TextBox 57"/>
          <p:cNvSpPr txBox="1"/>
          <p:nvPr/>
        </p:nvSpPr>
        <p:spPr>
          <a:xfrm>
            <a:off x="9280280" y="5144163"/>
            <a:ext cx="2603654" cy="646331"/>
          </a:xfrm>
          <a:prstGeom prst="rect">
            <a:avLst/>
          </a:prstGeom>
          <a:solidFill>
            <a:schemeClr val="bg2">
              <a:lumMod val="10000"/>
            </a:schemeClr>
          </a:solidFill>
          <a:ln>
            <a:noFill/>
          </a:ln>
        </p:spPr>
        <p:txBody>
          <a:bodyPr wrap="square" rtlCol="0">
            <a:spAutoFit/>
          </a:bodyPr>
          <a:lstStyle/>
          <a:p>
            <a:r>
              <a:rPr lang="en-US" dirty="0">
                <a:solidFill>
                  <a:schemeClr val="bg1"/>
                </a:solidFill>
                <a:latin typeface="+mj-lt"/>
              </a:rPr>
              <a:t>Lorem ipsum dolor sit amet, urna scelerisque</a:t>
            </a:r>
            <a:endParaRPr lang="en-US" dirty="0">
              <a:solidFill>
                <a:schemeClr val="bg1"/>
              </a:solidFill>
              <a:latin typeface="+mj-lt"/>
              <a:cs typeface="Browallia New" panose="020B0604020202020204" pitchFamily="34" charset="-34"/>
            </a:endParaRPr>
          </a:p>
        </p:txBody>
      </p:sp>
      <p:sp>
        <p:nvSpPr>
          <p:cNvPr id="59" name="TextBox 58"/>
          <p:cNvSpPr txBox="1"/>
          <p:nvPr/>
        </p:nvSpPr>
        <p:spPr>
          <a:xfrm>
            <a:off x="255867" y="5144164"/>
            <a:ext cx="2603654" cy="646331"/>
          </a:xfrm>
          <a:prstGeom prst="rect">
            <a:avLst/>
          </a:prstGeom>
          <a:solidFill>
            <a:srgbClr val="0000FF"/>
          </a:solidFill>
          <a:ln>
            <a:noFill/>
          </a:ln>
        </p:spPr>
        <p:txBody>
          <a:bodyPr wrap="square" rtlCol="0">
            <a:spAutoFit/>
          </a:bodyPr>
          <a:lstStyle/>
          <a:p>
            <a:r>
              <a:rPr lang="en-US" dirty="0">
                <a:solidFill>
                  <a:schemeClr val="bg1"/>
                </a:solidFill>
                <a:latin typeface="+mj-lt"/>
              </a:rPr>
              <a:t>Lorem ipsum dolor sit amet, urna scelerisque</a:t>
            </a:r>
            <a:endParaRPr lang="en-US" dirty="0">
              <a:solidFill>
                <a:schemeClr val="bg1"/>
              </a:solidFill>
              <a:latin typeface="+mj-lt"/>
              <a:cs typeface="Browallia New" panose="020B0604020202020204" pitchFamily="34" charset="-34"/>
            </a:endParaRPr>
          </a:p>
        </p:txBody>
      </p:sp>
      <p:sp>
        <p:nvSpPr>
          <p:cNvPr id="60" name="TextBox 59"/>
          <p:cNvSpPr txBox="1"/>
          <p:nvPr/>
        </p:nvSpPr>
        <p:spPr>
          <a:xfrm>
            <a:off x="9108736" y="337870"/>
            <a:ext cx="2603654" cy="646331"/>
          </a:xfrm>
          <a:prstGeom prst="rect">
            <a:avLst/>
          </a:prstGeom>
          <a:solidFill>
            <a:schemeClr val="bg2">
              <a:lumMod val="10000"/>
            </a:schemeClr>
          </a:solidFill>
          <a:ln>
            <a:noFill/>
          </a:ln>
        </p:spPr>
        <p:txBody>
          <a:bodyPr wrap="square" rtlCol="0">
            <a:spAutoFit/>
          </a:bodyPr>
          <a:lstStyle/>
          <a:p>
            <a:r>
              <a:rPr lang="en-US" dirty="0">
                <a:solidFill>
                  <a:schemeClr val="bg1"/>
                </a:solidFill>
                <a:latin typeface="+mj-lt"/>
              </a:rPr>
              <a:t>Lorem ipsum dolor sit amet, urna scelerisque</a:t>
            </a:r>
            <a:endParaRPr lang="en-US" dirty="0">
              <a:solidFill>
                <a:schemeClr val="bg1"/>
              </a:solidFill>
              <a:latin typeface="+mj-lt"/>
              <a:cs typeface="Browallia New" panose="020B0604020202020204" pitchFamily="34" charset="-34"/>
            </a:endParaRPr>
          </a:p>
        </p:txBody>
      </p:sp>
      <p:cxnSp>
        <p:nvCxnSpPr>
          <p:cNvPr id="61" name="Straight Connector 60"/>
          <p:cNvCxnSpPr>
            <a:stCxn id="21" idx="0"/>
            <a:endCxn id="56" idx="2"/>
          </p:cNvCxnSpPr>
          <p:nvPr/>
        </p:nvCxnSpPr>
        <p:spPr>
          <a:xfrm flipH="1" flipV="1">
            <a:off x="1531011" y="2953585"/>
            <a:ext cx="47042" cy="2620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59" idx="3"/>
            <a:endCxn id="22" idx="2"/>
          </p:cNvCxnSpPr>
          <p:nvPr/>
        </p:nvCxnSpPr>
        <p:spPr>
          <a:xfrm>
            <a:off x="2859521" y="5467330"/>
            <a:ext cx="385096" cy="48493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 idx="6"/>
            <a:endCxn id="60" idx="1"/>
          </p:cNvCxnSpPr>
          <p:nvPr/>
        </p:nvCxnSpPr>
        <p:spPr>
          <a:xfrm flipV="1">
            <a:off x="8435795" y="661036"/>
            <a:ext cx="672941" cy="2581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7" idx="7"/>
            <a:endCxn id="57" idx="2"/>
          </p:cNvCxnSpPr>
          <p:nvPr/>
        </p:nvCxnSpPr>
        <p:spPr>
          <a:xfrm flipV="1">
            <a:off x="9765214" y="2673655"/>
            <a:ext cx="645349" cy="4200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9" idx="6"/>
            <a:endCxn id="58" idx="1"/>
          </p:cNvCxnSpPr>
          <p:nvPr/>
        </p:nvCxnSpPr>
        <p:spPr>
          <a:xfrm flipV="1">
            <a:off x="8863149" y="5467329"/>
            <a:ext cx="417131" cy="5364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32058" y="899998"/>
            <a:ext cx="979585" cy="975818"/>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6437" y="3342880"/>
            <a:ext cx="1121463" cy="1117149"/>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96664" y="5457923"/>
            <a:ext cx="1067506" cy="1003087"/>
          </a:xfrm>
          <a:prstGeom prst="rect">
            <a:avLst/>
          </a:prstGeom>
        </p:spPr>
      </p:pic>
    </p:spTree>
    <p:extLst>
      <p:ext uri="{BB962C8B-B14F-4D97-AF65-F5344CB8AC3E}">
        <p14:creationId xmlns:p14="http://schemas.microsoft.com/office/powerpoint/2010/main" val="22122921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PC Hardware Requirements</a:t>
            </a:r>
            <a:endParaRPr lang="en-US" sz="3200" dirty="0">
              <a:solidFill>
                <a:schemeClr val="bg1"/>
              </a:solidFill>
              <a:cs typeface="Browallia New" panose="020B0604020202020204" pitchFamily="34" charset="-34"/>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26" name="Rectangle 25"/>
          <p:cNvSpPr/>
          <p:nvPr/>
        </p:nvSpPr>
        <p:spPr>
          <a:xfrm>
            <a:off x="5624351" y="0"/>
            <a:ext cx="474033" cy="6858000"/>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8384" y="24530"/>
            <a:ext cx="60936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289849" y="2395217"/>
            <a:ext cx="5587253" cy="305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8245" y="3616204"/>
            <a:ext cx="2433955" cy="2862322"/>
          </a:xfrm>
          <a:prstGeom prst="rect">
            <a:avLst/>
          </a:prstGeom>
          <a:solidFill>
            <a:srgbClr val="0000FF"/>
          </a:solidFill>
          <a:ln>
            <a:noFill/>
          </a:ln>
        </p:spPr>
        <p:txBody>
          <a:bodyPr wrap="square" rtlCol="0">
            <a:spAutoFit/>
          </a:bodyPr>
          <a:lstStyle/>
          <a:p>
            <a:r>
              <a:rPr lang="en-US" b="1" dirty="0" smtClean="0">
                <a:solidFill>
                  <a:schemeClr val="bg1"/>
                </a:solidFill>
                <a:latin typeface="+mj-lt"/>
              </a:rPr>
              <a:t>Inte</a:t>
            </a:r>
            <a:r>
              <a:rPr lang="en-US" b="1" dirty="0" smtClean="0">
                <a:solidFill>
                  <a:schemeClr val="bg1"/>
                </a:solidFill>
                <a:latin typeface="+mj-lt"/>
              </a:rPr>
              <a:t>l CPU</a:t>
            </a:r>
            <a:r>
              <a:rPr lang="en-US" b="1" dirty="0">
                <a:solidFill>
                  <a:schemeClr val="bg1"/>
                </a:solidFill>
                <a:latin typeface="+mj-lt"/>
              </a:rPr>
              <a:t>: </a:t>
            </a:r>
            <a:r>
              <a:rPr lang="en-US" dirty="0">
                <a:solidFill>
                  <a:schemeClr val="bg1"/>
                </a:solidFill>
                <a:latin typeface="+mj-lt"/>
              </a:rPr>
              <a:t>Core i3-530 </a:t>
            </a:r>
            <a:r>
              <a:rPr lang="en-US" dirty="0" smtClean="0">
                <a:solidFill>
                  <a:schemeClr val="bg1"/>
                </a:solidFill>
                <a:latin typeface="+mj-lt"/>
              </a:rPr>
              <a:t>2.9GHz</a:t>
            </a:r>
          </a:p>
          <a:p>
            <a:r>
              <a:rPr lang="en-US" b="1" dirty="0" smtClean="0">
                <a:solidFill>
                  <a:schemeClr val="bg1"/>
                </a:solidFill>
                <a:latin typeface="+mj-lt"/>
                <a:cs typeface="Estrangelo Edessa" panose="03080600000000000000" pitchFamily="66" charset="0"/>
              </a:rPr>
              <a:t>AMD CPU</a:t>
            </a:r>
            <a:r>
              <a:rPr lang="en-US" b="1" dirty="0">
                <a:solidFill>
                  <a:schemeClr val="bg1"/>
                </a:solidFill>
                <a:latin typeface="+mj-lt"/>
                <a:cs typeface="Estrangelo Edessa" panose="03080600000000000000" pitchFamily="66" charset="0"/>
              </a:rPr>
              <a:t>: </a:t>
            </a:r>
            <a:r>
              <a:rPr lang="en-US" dirty="0" err="1">
                <a:solidFill>
                  <a:schemeClr val="bg1"/>
                </a:solidFill>
                <a:latin typeface="+mj-lt"/>
                <a:cs typeface="Estrangelo Edessa" panose="03080600000000000000" pitchFamily="66" charset="0"/>
              </a:rPr>
              <a:t>Phenom</a:t>
            </a:r>
            <a:r>
              <a:rPr lang="en-US" dirty="0">
                <a:solidFill>
                  <a:schemeClr val="bg1"/>
                </a:solidFill>
                <a:latin typeface="+mj-lt"/>
                <a:cs typeface="Estrangelo Edessa" panose="03080600000000000000" pitchFamily="66" charset="0"/>
              </a:rPr>
              <a:t> II X4 </a:t>
            </a:r>
            <a:r>
              <a:rPr lang="en-US" dirty="0" smtClean="0">
                <a:solidFill>
                  <a:schemeClr val="bg1"/>
                </a:solidFill>
                <a:latin typeface="+mj-lt"/>
                <a:cs typeface="Estrangelo Edessa" panose="03080600000000000000" pitchFamily="66" charset="0"/>
              </a:rPr>
              <a:t>810</a:t>
            </a:r>
          </a:p>
          <a:p>
            <a:r>
              <a:rPr lang="en-US" b="1" dirty="0" err="1">
                <a:solidFill>
                  <a:schemeClr val="bg1"/>
                </a:solidFill>
                <a:latin typeface="+mj-lt"/>
                <a:cs typeface="Estrangelo Edessa" panose="03080600000000000000" pitchFamily="66" charset="0"/>
              </a:rPr>
              <a:t>Nvidia</a:t>
            </a:r>
            <a:r>
              <a:rPr lang="en-US" b="1" dirty="0">
                <a:solidFill>
                  <a:schemeClr val="bg1"/>
                </a:solidFill>
                <a:latin typeface="+mj-lt"/>
                <a:cs typeface="Estrangelo Edessa" panose="03080600000000000000" pitchFamily="66" charset="0"/>
              </a:rPr>
              <a:t> Graphics Card: </a:t>
            </a:r>
            <a:r>
              <a:rPr lang="en-US" dirty="0">
                <a:solidFill>
                  <a:schemeClr val="bg1"/>
                </a:solidFill>
                <a:latin typeface="+mj-lt"/>
                <a:cs typeface="Estrangelo Edessa" panose="03080600000000000000" pitchFamily="66" charset="0"/>
              </a:rPr>
              <a:t>GeForce GTX </a:t>
            </a:r>
            <a:r>
              <a:rPr lang="en-US" dirty="0" smtClean="0">
                <a:solidFill>
                  <a:schemeClr val="bg1"/>
                </a:solidFill>
                <a:latin typeface="+mj-lt"/>
                <a:cs typeface="Estrangelo Edessa" panose="03080600000000000000" pitchFamily="66" charset="0"/>
              </a:rPr>
              <a:t>470</a:t>
            </a:r>
          </a:p>
          <a:p>
            <a:r>
              <a:rPr lang="en-US" b="1" dirty="0">
                <a:solidFill>
                  <a:schemeClr val="bg1"/>
                </a:solidFill>
                <a:latin typeface="+mj-lt"/>
                <a:cs typeface="Estrangelo Edessa" panose="03080600000000000000" pitchFamily="66" charset="0"/>
              </a:rPr>
              <a:t>AMD Graphics Card: </a:t>
            </a:r>
            <a:r>
              <a:rPr lang="en-US" dirty="0">
                <a:solidFill>
                  <a:schemeClr val="bg1"/>
                </a:solidFill>
                <a:latin typeface="+mj-lt"/>
                <a:cs typeface="Estrangelo Edessa" panose="03080600000000000000" pitchFamily="66" charset="0"/>
              </a:rPr>
              <a:t>Radeon HD </a:t>
            </a:r>
            <a:r>
              <a:rPr lang="en-US" dirty="0" smtClean="0">
                <a:solidFill>
                  <a:schemeClr val="bg1"/>
                </a:solidFill>
                <a:latin typeface="+mj-lt"/>
                <a:cs typeface="Estrangelo Edessa" panose="03080600000000000000" pitchFamily="66" charset="0"/>
              </a:rPr>
              <a:t>6970</a:t>
            </a:r>
          </a:p>
          <a:p>
            <a:r>
              <a:rPr lang="en-US" b="1" dirty="0">
                <a:solidFill>
                  <a:schemeClr val="bg1"/>
                </a:solidFill>
                <a:latin typeface="+mj-lt"/>
                <a:cs typeface="Estrangelo Edessa" panose="03080600000000000000" pitchFamily="66" charset="0"/>
              </a:rPr>
              <a:t>VRAM: </a:t>
            </a:r>
            <a:r>
              <a:rPr lang="en-US" dirty="0">
                <a:solidFill>
                  <a:schemeClr val="bg1"/>
                </a:solidFill>
                <a:latin typeface="+mj-lt"/>
                <a:cs typeface="Estrangelo Edessa" panose="03080600000000000000" pitchFamily="66" charset="0"/>
              </a:rPr>
              <a:t>1.25 </a:t>
            </a:r>
            <a:r>
              <a:rPr lang="en-US" dirty="0" smtClean="0">
                <a:solidFill>
                  <a:schemeClr val="bg1"/>
                </a:solidFill>
                <a:latin typeface="+mj-lt"/>
                <a:cs typeface="Estrangelo Edessa" panose="03080600000000000000" pitchFamily="66" charset="0"/>
              </a:rPr>
              <a:t>GB</a:t>
            </a:r>
          </a:p>
          <a:p>
            <a:r>
              <a:rPr lang="en-US" b="1" dirty="0">
                <a:solidFill>
                  <a:schemeClr val="bg1"/>
                </a:solidFill>
                <a:latin typeface="+mj-lt"/>
                <a:cs typeface="Estrangelo Edessa" panose="03080600000000000000" pitchFamily="66" charset="0"/>
              </a:rPr>
              <a:t>RAM: </a:t>
            </a:r>
            <a:r>
              <a:rPr lang="en-US" dirty="0">
                <a:solidFill>
                  <a:schemeClr val="bg1"/>
                </a:solidFill>
                <a:latin typeface="+mj-lt"/>
                <a:cs typeface="Estrangelo Edessa" panose="03080600000000000000" pitchFamily="66" charset="0"/>
              </a:rPr>
              <a:t>6 GB</a:t>
            </a:r>
            <a:endParaRPr lang="en-US" dirty="0">
              <a:solidFill>
                <a:schemeClr val="bg1"/>
              </a:solidFill>
              <a:latin typeface="+mj-lt"/>
              <a:cs typeface="Estrangelo Edessa" panose="03080600000000000000" pitchFamily="66" charset="0"/>
            </a:endParaRPr>
          </a:p>
        </p:txBody>
      </p:sp>
      <p:sp>
        <p:nvSpPr>
          <p:cNvPr id="41" name="TextBox 40"/>
          <p:cNvSpPr txBox="1"/>
          <p:nvPr/>
        </p:nvSpPr>
        <p:spPr>
          <a:xfrm>
            <a:off x="9310024" y="3616204"/>
            <a:ext cx="2433955" cy="2585323"/>
          </a:xfrm>
          <a:prstGeom prst="rect">
            <a:avLst/>
          </a:prstGeom>
          <a:solidFill>
            <a:srgbClr val="0000FF"/>
          </a:solidFill>
          <a:ln>
            <a:noFill/>
          </a:ln>
        </p:spPr>
        <p:txBody>
          <a:bodyPr wrap="square" rtlCol="0">
            <a:spAutoFit/>
          </a:bodyPr>
          <a:lstStyle/>
          <a:p>
            <a:r>
              <a:rPr lang="en-US" b="1" dirty="0">
                <a:solidFill>
                  <a:schemeClr val="bg1"/>
                </a:solidFill>
                <a:latin typeface="+mj-lt"/>
              </a:rPr>
              <a:t>Intel CPU: </a:t>
            </a:r>
            <a:r>
              <a:rPr lang="en-US" dirty="0">
                <a:solidFill>
                  <a:schemeClr val="bg1"/>
                </a:solidFill>
                <a:latin typeface="+mj-lt"/>
              </a:rPr>
              <a:t>Core i5-2500K </a:t>
            </a:r>
            <a:r>
              <a:rPr lang="en-US" dirty="0" smtClean="0">
                <a:solidFill>
                  <a:schemeClr val="bg1"/>
                </a:solidFill>
                <a:latin typeface="+mj-lt"/>
              </a:rPr>
              <a:t>3.3GHz</a:t>
            </a:r>
          </a:p>
          <a:p>
            <a:r>
              <a:rPr lang="en-US" b="1" dirty="0">
                <a:solidFill>
                  <a:schemeClr val="bg1"/>
                </a:solidFill>
                <a:latin typeface="+mj-lt"/>
                <a:cs typeface="Estrangelo Edessa" panose="03080600000000000000" pitchFamily="66" charset="0"/>
              </a:rPr>
              <a:t>AMD CPU: </a:t>
            </a:r>
            <a:r>
              <a:rPr lang="en-US" dirty="0" smtClean="0">
                <a:solidFill>
                  <a:schemeClr val="bg1"/>
                </a:solidFill>
                <a:latin typeface="+mj-lt"/>
                <a:cs typeface="Estrangelo Edessa" panose="03080600000000000000" pitchFamily="66" charset="0"/>
              </a:rPr>
              <a:t>FX-8120</a:t>
            </a:r>
          </a:p>
          <a:p>
            <a:r>
              <a:rPr lang="en-US" b="1" dirty="0" err="1">
                <a:solidFill>
                  <a:schemeClr val="bg1"/>
                </a:solidFill>
                <a:latin typeface="+mj-lt"/>
                <a:cs typeface="Estrangelo Edessa" panose="03080600000000000000" pitchFamily="66" charset="0"/>
              </a:rPr>
              <a:t>Nvidia</a:t>
            </a:r>
            <a:r>
              <a:rPr lang="en-US" b="1" dirty="0">
                <a:solidFill>
                  <a:schemeClr val="bg1"/>
                </a:solidFill>
                <a:latin typeface="+mj-lt"/>
                <a:cs typeface="Estrangelo Edessa" panose="03080600000000000000" pitchFamily="66" charset="0"/>
              </a:rPr>
              <a:t> Graphics </a:t>
            </a:r>
            <a:r>
              <a:rPr lang="en-US" b="1" dirty="0" smtClean="0">
                <a:solidFill>
                  <a:schemeClr val="bg1"/>
                </a:solidFill>
                <a:latin typeface="+mj-lt"/>
                <a:cs typeface="Estrangelo Edessa" panose="03080600000000000000" pitchFamily="66" charset="0"/>
              </a:rPr>
              <a:t>Card: </a:t>
            </a:r>
            <a:r>
              <a:rPr lang="fr-FR" dirty="0">
                <a:solidFill>
                  <a:schemeClr val="bg1"/>
                </a:solidFill>
                <a:latin typeface="+mj-lt"/>
                <a:cs typeface="Estrangelo Edessa" panose="03080600000000000000" pitchFamily="66" charset="0"/>
              </a:rPr>
              <a:t>GeForce GTX </a:t>
            </a:r>
            <a:r>
              <a:rPr lang="fr-FR" dirty="0" smtClean="0">
                <a:solidFill>
                  <a:schemeClr val="bg1"/>
                </a:solidFill>
                <a:latin typeface="+mj-lt"/>
                <a:cs typeface="Estrangelo Edessa" panose="03080600000000000000" pitchFamily="66" charset="0"/>
              </a:rPr>
              <a:t>760</a:t>
            </a:r>
          </a:p>
          <a:p>
            <a:r>
              <a:rPr lang="en-US" b="1" dirty="0">
                <a:solidFill>
                  <a:schemeClr val="bg1"/>
                </a:solidFill>
                <a:latin typeface="+mj-lt"/>
                <a:cs typeface="Estrangelo Edessa" panose="03080600000000000000" pitchFamily="66" charset="0"/>
              </a:rPr>
              <a:t>AMD Graphics </a:t>
            </a:r>
            <a:r>
              <a:rPr lang="en-US" b="1" dirty="0" smtClean="0">
                <a:solidFill>
                  <a:schemeClr val="bg1"/>
                </a:solidFill>
                <a:latin typeface="+mj-lt"/>
                <a:cs typeface="Estrangelo Edessa" panose="03080600000000000000" pitchFamily="66" charset="0"/>
              </a:rPr>
              <a:t>Card: </a:t>
            </a:r>
            <a:r>
              <a:rPr lang="pt-BR" dirty="0">
                <a:solidFill>
                  <a:schemeClr val="bg1"/>
                </a:solidFill>
                <a:latin typeface="+mj-lt"/>
                <a:cs typeface="Estrangelo Edessa" panose="03080600000000000000" pitchFamily="66" charset="0"/>
              </a:rPr>
              <a:t>Radeon R9 </a:t>
            </a:r>
            <a:r>
              <a:rPr lang="pt-BR" dirty="0" smtClean="0">
                <a:solidFill>
                  <a:schemeClr val="bg1"/>
                </a:solidFill>
                <a:latin typeface="+mj-lt"/>
                <a:cs typeface="Estrangelo Edessa" panose="03080600000000000000" pitchFamily="66" charset="0"/>
              </a:rPr>
              <a:t>270X</a:t>
            </a:r>
          </a:p>
          <a:p>
            <a:r>
              <a:rPr lang="pt-BR" b="1" dirty="0" smtClean="0">
                <a:solidFill>
                  <a:schemeClr val="bg1"/>
                </a:solidFill>
                <a:latin typeface="+mj-lt"/>
                <a:cs typeface="Estrangelo Edessa" panose="03080600000000000000" pitchFamily="66" charset="0"/>
              </a:rPr>
              <a:t>VRAM: </a:t>
            </a:r>
            <a:r>
              <a:rPr lang="pt-BR" dirty="0" smtClean="0">
                <a:solidFill>
                  <a:schemeClr val="bg1"/>
                </a:solidFill>
                <a:latin typeface="+mj-lt"/>
                <a:cs typeface="Estrangelo Edessa" panose="03080600000000000000" pitchFamily="66" charset="0"/>
              </a:rPr>
              <a:t>4GB</a:t>
            </a:r>
          </a:p>
          <a:p>
            <a:r>
              <a:rPr lang="pt-BR" b="1" dirty="0" smtClean="0">
                <a:solidFill>
                  <a:schemeClr val="bg1"/>
                </a:solidFill>
                <a:latin typeface="+mj-lt"/>
                <a:cs typeface="Estrangelo Edessa" panose="03080600000000000000" pitchFamily="66" charset="0"/>
              </a:rPr>
              <a:t>RAM: </a:t>
            </a:r>
            <a:r>
              <a:rPr lang="pt-BR" dirty="0" smtClean="0">
                <a:solidFill>
                  <a:schemeClr val="bg1"/>
                </a:solidFill>
                <a:latin typeface="+mj-lt"/>
                <a:cs typeface="Estrangelo Edessa" panose="03080600000000000000" pitchFamily="66" charset="0"/>
              </a:rPr>
              <a:t>8GB</a:t>
            </a:r>
            <a:endParaRPr lang="en-US"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730" y="2645110"/>
            <a:ext cx="824031" cy="82403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2366" y="2630570"/>
            <a:ext cx="818203" cy="82296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2975" y="295507"/>
            <a:ext cx="1130951" cy="961792"/>
          </a:xfrm>
          <a:prstGeom prst="rect">
            <a:avLst/>
          </a:prstGeom>
        </p:spPr>
      </p:pic>
      <p:sp>
        <p:nvSpPr>
          <p:cNvPr id="28" name="TextBox 27"/>
          <p:cNvSpPr txBox="1"/>
          <p:nvPr/>
        </p:nvSpPr>
        <p:spPr>
          <a:xfrm>
            <a:off x="7730825" y="484015"/>
            <a:ext cx="3708966" cy="584775"/>
          </a:xfrm>
          <a:prstGeom prst="rect">
            <a:avLst/>
          </a:prstGeom>
          <a:noFill/>
        </p:spPr>
        <p:txBody>
          <a:bodyPr wrap="square" rtlCol="0">
            <a:spAutoFit/>
          </a:bodyPr>
          <a:lstStyle/>
          <a:p>
            <a:r>
              <a:rPr lang="en-US" sz="3200" dirty="0" smtClean="0">
                <a:solidFill>
                  <a:schemeClr val="bg1"/>
                </a:solidFill>
              </a:rPr>
              <a:t>Comparison</a:t>
            </a:r>
            <a:endParaRPr lang="en-US" sz="3200" dirty="0">
              <a:solidFill>
                <a:schemeClr val="bg1"/>
              </a:solidFill>
              <a:cs typeface="Browallia New" panose="020B0604020202020204" pitchFamily="34" charset="-34"/>
            </a:endParaRPr>
          </a:p>
        </p:txBody>
      </p:sp>
      <p:sp>
        <p:nvSpPr>
          <p:cNvPr id="42" name="TextBox 41"/>
          <p:cNvSpPr txBox="1"/>
          <p:nvPr/>
        </p:nvSpPr>
        <p:spPr>
          <a:xfrm>
            <a:off x="6422974" y="1313178"/>
            <a:ext cx="5321005" cy="338554"/>
          </a:xfrm>
          <a:prstGeom prst="rect">
            <a:avLst/>
          </a:prstGeom>
          <a:noFill/>
          <a:ln>
            <a:noFill/>
          </a:ln>
        </p:spPr>
        <p:txBody>
          <a:bodyPr wrap="square" rtlCol="0">
            <a:spAutoFit/>
          </a:bodyPr>
          <a:lstStyle/>
          <a:p>
            <a:r>
              <a:rPr lang="en-US" sz="1600" dirty="0" smtClean="0">
                <a:solidFill>
                  <a:schemeClr val="bg1"/>
                </a:solidFill>
                <a:latin typeface="+mj-lt"/>
              </a:rPr>
              <a:t>Based on information obtained from </a:t>
            </a:r>
            <a:r>
              <a:rPr lang="en-US" sz="1600" dirty="0" smtClean="0">
                <a:solidFill>
                  <a:schemeClr val="bg1"/>
                </a:solidFill>
                <a:latin typeface="+mj-lt"/>
                <a:hlinkClick r:id="rId8" action="ppaction://hlinkfile"/>
              </a:rPr>
              <a:t>game-debate.com</a:t>
            </a:r>
            <a:endParaRPr lang="en-US" sz="1600" dirty="0">
              <a:solidFill>
                <a:schemeClr val="bg1"/>
              </a:solidFill>
              <a:latin typeface="+mj-lt"/>
              <a:cs typeface="Estrangelo Edessa" panose="03080600000000000000" pitchFamily="66" charset="0"/>
            </a:endParaRPr>
          </a:p>
        </p:txBody>
      </p:sp>
      <p:sp>
        <p:nvSpPr>
          <p:cNvPr id="27" name="TextBox 26"/>
          <p:cNvSpPr txBox="1"/>
          <p:nvPr/>
        </p:nvSpPr>
        <p:spPr>
          <a:xfrm>
            <a:off x="9942402" y="2751185"/>
            <a:ext cx="2249598" cy="461665"/>
          </a:xfrm>
          <a:prstGeom prst="rect">
            <a:avLst/>
          </a:prstGeom>
          <a:noFill/>
        </p:spPr>
        <p:txBody>
          <a:bodyPr wrap="square" rtlCol="0">
            <a:spAutoFit/>
          </a:bodyPr>
          <a:lstStyle/>
          <a:p>
            <a:pPr algn="ctr"/>
            <a:r>
              <a:rPr lang="en-US" sz="2400" b="1" dirty="0" smtClean="0">
                <a:solidFill>
                  <a:schemeClr val="bg1"/>
                </a:solidFill>
                <a:latin typeface="Candara" panose="020E0502030303020204" pitchFamily="34" charset="0"/>
                <a:cs typeface="Estrangelo Edessa" panose="03080600000000000000" pitchFamily="66" charset="0"/>
              </a:rPr>
              <a:t>Recommended</a:t>
            </a:r>
            <a:endParaRPr lang="en-US" sz="2400" b="1"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7097094" y="2744654"/>
            <a:ext cx="1611631" cy="461665"/>
          </a:xfrm>
          <a:prstGeom prst="rect">
            <a:avLst/>
          </a:prstGeom>
          <a:noFill/>
        </p:spPr>
        <p:txBody>
          <a:bodyPr wrap="square" rtlCol="0">
            <a:spAutoFit/>
          </a:bodyPr>
          <a:lstStyle/>
          <a:p>
            <a:pPr algn="ctr"/>
            <a:r>
              <a:rPr lang="en-US" sz="2400" b="1" dirty="0" smtClean="0">
                <a:solidFill>
                  <a:schemeClr val="bg1"/>
                </a:solidFill>
                <a:latin typeface="Candara" panose="020E0502030303020204" pitchFamily="34" charset="0"/>
                <a:cs typeface="Estrangelo Edessa" panose="03080600000000000000" pitchFamily="66" charset="0"/>
              </a:rPr>
              <a:t>Minimum</a:t>
            </a:r>
            <a:endParaRPr lang="en-US" sz="2400" b="1" dirty="0">
              <a:solidFill>
                <a:schemeClr val="bg1"/>
              </a:solidFill>
              <a:latin typeface="Candara" panose="020E0502030303020204" pitchFamily="34" charset="0"/>
              <a:cs typeface="Estrangelo Edessa" panose="03080600000000000000" pitchFamily="66" charset="0"/>
            </a:endParaRPr>
          </a:p>
        </p:txBody>
      </p:sp>
    </p:spTree>
    <p:extLst>
      <p:ext uri="{BB962C8B-B14F-4D97-AF65-F5344CB8AC3E}">
        <p14:creationId xmlns:p14="http://schemas.microsoft.com/office/powerpoint/2010/main" val="164440428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
        <p:nvSpPr>
          <p:cNvPr id="5" name="Diamond 4"/>
          <p:cNvSpPr/>
          <p:nvPr/>
        </p:nvSpPr>
        <p:spPr>
          <a:xfrm>
            <a:off x="4138859" y="1097121"/>
            <a:ext cx="4572000" cy="4572000"/>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4" name="Diamond 33"/>
          <p:cNvSpPr/>
          <p:nvPr/>
        </p:nvSpPr>
        <p:spPr>
          <a:xfrm>
            <a:off x="6530447" y="260631"/>
            <a:ext cx="3017520" cy="3017520"/>
          </a:xfrm>
          <a:prstGeom prst="diamond">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6530447" y="3488091"/>
            <a:ext cx="3017520" cy="3017520"/>
          </a:xfrm>
          <a:prstGeom prst="diamond">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3322150" y="3488091"/>
            <a:ext cx="3017520" cy="3017520"/>
          </a:xfrm>
          <a:prstGeom prst="diamond">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4930247" y="1866520"/>
            <a:ext cx="3017520" cy="3017520"/>
          </a:xfrm>
          <a:prstGeom prst="diamond">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3301750" y="260631"/>
            <a:ext cx="3017520" cy="3017520"/>
          </a:xfrm>
          <a:prstGeom prst="diamond">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5230" y="2289786"/>
            <a:ext cx="1005840" cy="912178"/>
          </a:xfrm>
          <a:prstGeom prst="rect">
            <a:avLst/>
          </a:prstGeom>
        </p:spPr>
      </p:pic>
      <p:sp>
        <p:nvSpPr>
          <p:cNvPr id="29" name="TextBox 28"/>
          <p:cNvSpPr txBox="1"/>
          <p:nvPr/>
        </p:nvSpPr>
        <p:spPr>
          <a:xfrm>
            <a:off x="5053940" y="3202087"/>
            <a:ext cx="2770133" cy="369332"/>
          </a:xfrm>
          <a:prstGeom prst="rect">
            <a:avLst/>
          </a:prstGeom>
          <a:noFill/>
        </p:spPr>
        <p:txBody>
          <a:bodyPr wrap="square" rtlCol="0">
            <a:spAutoFit/>
          </a:bodyPr>
          <a:lstStyle/>
          <a:p>
            <a:pPr algn="ctr"/>
            <a:r>
              <a:rPr lang="en-US" u="sng" dirty="0" smtClean="0">
                <a:solidFill>
                  <a:schemeClr val="bg1"/>
                </a:solidFill>
                <a:latin typeface="+mj-lt"/>
                <a:cs typeface="Browallia New" panose="020B0604020202020204" pitchFamily="34" charset="-34"/>
              </a:rPr>
              <a:t>CLICK TO CHANGE</a:t>
            </a:r>
            <a:endParaRPr lang="en-US" u="sng" dirty="0">
              <a:solidFill>
                <a:schemeClr val="bg1"/>
              </a:solidFill>
              <a:latin typeface="+mj-lt"/>
              <a:cs typeface="Browallia New" panose="020B0604020202020204" pitchFamily="34" charset="-34"/>
            </a:endParaRPr>
          </a:p>
        </p:txBody>
      </p:sp>
      <p:sp>
        <p:nvSpPr>
          <p:cNvPr id="33" name="TextBox 32"/>
          <p:cNvSpPr txBox="1"/>
          <p:nvPr/>
        </p:nvSpPr>
        <p:spPr>
          <a:xfrm>
            <a:off x="5569388" y="3538397"/>
            <a:ext cx="1788004"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a:t>
            </a:r>
            <a:r>
              <a:rPr lang="en-US" sz="1400" dirty="0">
                <a:solidFill>
                  <a:schemeClr val="bg1"/>
                </a:solidFill>
                <a:latin typeface="+mj-lt"/>
              </a:rPr>
              <a:t>ipsum </a:t>
            </a:r>
            <a:r>
              <a:rPr lang="en-US" sz="1400" dirty="0" smtClean="0">
                <a:solidFill>
                  <a:schemeClr val="bg1"/>
                </a:solidFill>
                <a:latin typeface="+mj-lt"/>
              </a:rPr>
              <a:t>dolor</a:t>
            </a:r>
            <a:endParaRPr lang="en-US" sz="1400" dirty="0">
              <a:solidFill>
                <a:schemeClr val="bg1"/>
              </a:solidFill>
              <a:latin typeface="+mj-lt"/>
              <a:cs typeface="Browallia New" panose="020B0604020202020204" pitchFamily="34" charset="-34"/>
            </a:endParaRPr>
          </a:p>
        </p:txBody>
      </p:sp>
      <p:sp>
        <p:nvSpPr>
          <p:cNvPr id="41" name="TextBox 40"/>
          <p:cNvSpPr txBox="1"/>
          <p:nvPr/>
        </p:nvSpPr>
        <p:spPr>
          <a:xfrm>
            <a:off x="5606711" y="3814928"/>
            <a:ext cx="1636295"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ipsum</a:t>
            </a:r>
            <a:endParaRPr lang="en-US" sz="1400" dirty="0">
              <a:solidFill>
                <a:schemeClr val="bg1"/>
              </a:solidFill>
              <a:latin typeface="+mj-lt"/>
              <a:cs typeface="Browallia New" panose="020B0604020202020204" pitchFamily="34" charset="-34"/>
            </a:endParaRPr>
          </a:p>
        </p:txBody>
      </p:sp>
      <p:sp>
        <p:nvSpPr>
          <p:cNvPr id="42" name="TextBox 41"/>
          <p:cNvSpPr txBox="1"/>
          <p:nvPr/>
        </p:nvSpPr>
        <p:spPr>
          <a:xfrm>
            <a:off x="3364620" y="1584725"/>
            <a:ext cx="2770133" cy="369332"/>
          </a:xfrm>
          <a:prstGeom prst="rect">
            <a:avLst/>
          </a:prstGeom>
          <a:noFill/>
        </p:spPr>
        <p:txBody>
          <a:bodyPr wrap="square" rtlCol="0">
            <a:spAutoFit/>
          </a:bodyPr>
          <a:lstStyle/>
          <a:p>
            <a:pPr algn="ctr"/>
            <a:r>
              <a:rPr lang="en-US" u="sng" dirty="0" smtClean="0">
                <a:solidFill>
                  <a:schemeClr val="bg1"/>
                </a:solidFill>
                <a:latin typeface="+mj-lt"/>
                <a:cs typeface="Browallia New" panose="020B0604020202020204" pitchFamily="34" charset="-34"/>
              </a:rPr>
              <a:t>CLICK TO CHANGE</a:t>
            </a:r>
            <a:endParaRPr lang="en-US" u="sng" dirty="0">
              <a:solidFill>
                <a:schemeClr val="bg1"/>
              </a:solidFill>
              <a:latin typeface="+mj-lt"/>
              <a:cs typeface="Browallia New" panose="020B0604020202020204" pitchFamily="34" charset="-34"/>
            </a:endParaRPr>
          </a:p>
        </p:txBody>
      </p:sp>
      <p:sp>
        <p:nvSpPr>
          <p:cNvPr id="43" name="TextBox 42"/>
          <p:cNvSpPr txBox="1"/>
          <p:nvPr/>
        </p:nvSpPr>
        <p:spPr>
          <a:xfrm>
            <a:off x="6714784" y="1579484"/>
            <a:ext cx="2770133" cy="369332"/>
          </a:xfrm>
          <a:prstGeom prst="rect">
            <a:avLst/>
          </a:prstGeom>
          <a:noFill/>
        </p:spPr>
        <p:txBody>
          <a:bodyPr wrap="square" rtlCol="0">
            <a:spAutoFit/>
          </a:bodyPr>
          <a:lstStyle/>
          <a:p>
            <a:pPr algn="ctr"/>
            <a:r>
              <a:rPr lang="en-US" u="sng" dirty="0" smtClean="0">
                <a:solidFill>
                  <a:schemeClr val="bg1"/>
                </a:solidFill>
                <a:latin typeface="+mj-lt"/>
                <a:cs typeface="Browallia New" panose="020B0604020202020204" pitchFamily="34" charset="-34"/>
              </a:rPr>
              <a:t>CLICK TO CHANGE</a:t>
            </a:r>
            <a:endParaRPr lang="en-US" u="sng" dirty="0">
              <a:solidFill>
                <a:schemeClr val="bg1"/>
              </a:solidFill>
              <a:latin typeface="+mj-lt"/>
              <a:cs typeface="Browallia New" panose="020B0604020202020204" pitchFamily="34" charset="-34"/>
            </a:endParaRPr>
          </a:p>
        </p:txBody>
      </p:sp>
      <p:sp>
        <p:nvSpPr>
          <p:cNvPr id="44" name="TextBox 43"/>
          <p:cNvSpPr txBox="1"/>
          <p:nvPr/>
        </p:nvSpPr>
        <p:spPr>
          <a:xfrm>
            <a:off x="3373194" y="4806481"/>
            <a:ext cx="2770133" cy="369332"/>
          </a:xfrm>
          <a:prstGeom prst="rect">
            <a:avLst/>
          </a:prstGeom>
          <a:noFill/>
        </p:spPr>
        <p:txBody>
          <a:bodyPr wrap="square" rtlCol="0">
            <a:spAutoFit/>
          </a:bodyPr>
          <a:lstStyle/>
          <a:p>
            <a:pPr algn="ctr"/>
            <a:r>
              <a:rPr lang="en-US" u="sng" dirty="0" smtClean="0">
                <a:solidFill>
                  <a:schemeClr val="bg1"/>
                </a:solidFill>
                <a:latin typeface="+mj-lt"/>
                <a:cs typeface="Browallia New" panose="020B0604020202020204" pitchFamily="34" charset="-34"/>
              </a:rPr>
              <a:t>CLICK TO CHANGE</a:t>
            </a:r>
            <a:endParaRPr lang="en-US" u="sng" dirty="0">
              <a:solidFill>
                <a:schemeClr val="bg1"/>
              </a:solidFill>
              <a:latin typeface="+mj-lt"/>
              <a:cs typeface="Browallia New" panose="020B0604020202020204" pitchFamily="34" charset="-34"/>
            </a:endParaRPr>
          </a:p>
        </p:txBody>
      </p:sp>
      <p:sp>
        <p:nvSpPr>
          <p:cNvPr id="45" name="TextBox 44"/>
          <p:cNvSpPr txBox="1"/>
          <p:nvPr/>
        </p:nvSpPr>
        <p:spPr>
          <a:xfrm>
            <a:off x="6654140" y="4805307"/>
            <a:ext cx="2770133" cy="369332"/>
          </a:xfrm>
          <a:prstGeom prst="rect">
            <a:avLst/>
          </a:prstGeom>
          <a:noFill/>
        </p:spPr>
        <p:txBody>
          <a:bodyPr wrap="square" rtlCol="0">
            <a:spAutoFit/>
          </a:bodyPr>
          <a:lstStyle/>
          <a:p>
            <a:pPr algn="ctr"/>
            <a:r>
              <a:rPr lang="en-US" u="sng" dirty="0" smtClean="0">
                <a:solidFill>
                  <a:schemeClr val="bg1"/>
                </a:solidFill>
                <a:latin typeface="+mj-lt"/>
                <a:cs typeface="Browallia New" panose="020B0604020202020204" pitchFamily="34" charset="-34"/>
              </a:rPr>
              <a:t>CLICK TO CHANGE</a:t>
            </a:r>
            <a:endParaRPr lang="en-US" u="sng" dirty="0">
              <a:solidFill>
                <a:schemeClr val="bg1"/>
              </a:solidFill>
              <a:latin typeface="+mj-lt"/>
              <a:cs typeface="Browallia New" panose="020B0604020202020204" pitchFamily="34" charset="-34"/>
            </a:endParaRPr>
          </a:p>
        </p:txBody>
      </p:sp>
      <p:sp>
        <p:nvSpPr>
          <p:cNvPr id="46" name="TextBox 45"/>
          <p:cNvSpPr txBox="1"/>
          <p:nvPr/>
        </p:nvSpPr>
        <p:spPr>
          <a:xfrm>
            <a:off x="3871301" y="1921923"/>
            <a:ext cx="1788004"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a:t>
            </a:r>
            <a:r>
              <a:rPr lang="en-US" sz="1400" dirty="0">
                <a:solidFill>
                  <a:schemeClr val="bg1"/>
                </a:solidFill>
                <a:latin typeface="+mj-lt"/>
              </a:rPr>
              <a:t>ipsum </a:t>
            </a:r>
            <a:r>
              <a:rPr lang="en-US" sz="1400" dirty="0" smtClean="0">
                <a:solidFill>
                  <a:schemeClr val="bg1"/>
                </a:solidFill>
                <a:latin typeface="+mj-lt"/>
              </a:rPr>
              <a:t>dolor</a:t>
            </a:r>
            <a:endParaRPr lang="en-US" sz="1400" dirty="0">
              <a:solidFill>
                <a:schemeClr val="bg1"/>
              </a:solidFill>
              <a:latin typeface="+mj-lt"/>
              <a:cs typeface="Browallia New" panose="020B0604020202020204" pitchFamily="34" charset="-34"/>
            </a:endParaRPr>
          </a:p>
        </p:txBody>
      </p:sp>
      <p:sp>
        <p:nvSpPr>
          <p:cNvPr id="47" name="TextBox 46"/>
          <p:cNvSpPr txBox="1"/>
          <p:nvPr/>
        </p:nvSpPr>
        <p:spPr>
          <a:xfrm>
            <a:off x="7175448" y="1921923"/>
            <a:ext cx="1788004"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a:t>
            </a:r>
            <a:r>
              <a:rPr lang="en-US" sz="1400" dirty="0">
                <a:solidFill>
                  <a:schemeClr val="bg1"/>
                </a:solidFill>
                <a:latin typeface="+mj-lt"/>
              </a:rPr>
              <a:t>ipsum </a:t>
            </a:r>
            <a:r>
              <a:rPr lang="en-US" sz="1400" dirty="0" smtClean="0">
                <a:solidFill>
                  <a:schemeClr val="bg1"/>
                </a:solidFill>
                <a:latin typeface="+mj-lt"/>
              </a:rPr>
              <a:t>dolor</a:t>
            </a:r>
            <a:endParaRPr lang="en-US" sz="1400" dirty="0">
              <a:solidFill>
                <a:schemeClr val="bg1"/>
              </a:solidFill>
              <a:latin typeface="+mj-lt"/>
              <a:cs typeface="Browallia New" panose="020B0604020202020204" pitchFamily="34" charset="-34"/>
            </a:endParaRPr>
          </a:p>
        </p:txBody>
      </p:sp>
      <p:sp>
        <p:nvSpPr>
          <p:cNvPr id="48" name="TextBox 47"/>
          <p:cNvSpPr txBox="1"/>
          <p:nvPr/>
        </p:nvSpPr>
        <p:spPr>
          <a:xfrm>
            <a:off x="3879875" y="5154040"/>
            <a:ext cx="1788004"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a:t>
            </a:r>
            <a:r>
              <a:rPr lang="en-US" sz="1400" dirty="0">
                <a:solidFill>
                  <a:schemeClr val="bg1"/>
                </a:solidFill>
                <a:latin typeface="+mj-lt"/>
              </a:rPr>
              <a:t>ipsum </a:t>
            </a:r>
            <a:r>
              <a:rPr lang="en-US" sz="1400" dirty="0" smtClean="0">
                <a:solidFill>
                  <a:schemeClr val="bg1"/>
                </a:solidFill>
                <a:latin typeface="+mj-lt"/>
              </a:rPr>
              <a:t>dolor</a:t>
            </a:r>
            <a:endParaRPr lang="en-US" sz="1400" dirty="0">
              <a:solidFill>
                <a:schemeClr val="bg1"/>
              </a:solidFill>
              <a:latin typeface="+mj-lt"/>
              <a:cs typeface="Browallia New" panose="020B0604020202020204" pitchFamily="34" charset="-34"/>
            </a:endParaRPr>
          </a:p>
        </p:txBody>
      </p:sp>
      <p:sp>
        <p:nvSpPr>
          <p:cNvPr id="49" name="TextBox 48"/>
          <p:cNvSpPr txBox="1"/>
          <p:nvPr/>
        </p:nvSpPr>
        <p:spPr>
          <a:xfrm>
            <a:off x="7171894" y="5139719"/>
            <a:ext cx="1788004"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a:t>
            </a:r>
            <a:r>
              <a:rPr lang="en-US" sz="1400" dirty="0">
                <a:solidFill>
                  <a:schemeClr val="bg1"/>
                </a:solidFill>
                <a:latin typeface="+mj-lt"/>
              </a:rPr>
              <a:t>ipsum </a:t>
            </a:r>
            <a:r>
              <a:rPr lang="en-US" sz="1400" dirty="0" smtClean="0">
                <a:solidFill>
                  <a:schemeClr val="bg1"/>
                </a:solidFill>
                <a:latin typeface="+mj-lt"/>
              </a:rPr>
              <a:t>dolor</a:t>
            </a:r>
            <a:endParaRPr lang="en-US" sz="1400" dirty="0">
              <a:solidFill>
                <a:schemeClr val="bg1"/>
              </a:solidFill>
              <a:latin typeface="+mj-lt"/>
              <a:cs typeface="Browallia New" panose="020B0604020202020204" pitchFamily="34" charset="-34"/>
            </a:endParaRPr>
          </a:p>
        </p:txBody>
      </p:sp>
      <p:sp>
        <p:nvSpPr>
          <p:cNvPr id="50" name="TextBox 49"/>
          <p:cNvSpPr txBox="1"/>
          <p:nvPr/>
        </p:nvSpPr>
        <p:spPr>
          <a:xfrm>
            <a:off x="3978321" y="2200111"/>
            <a:ext cx="1636295"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ipsum</a:t>
            </a:r>
            <a:endParaRPr lang="en-US" sz="1400" dirty="0">
              <a:solidFill>
                <a:schemeClr val="bg1"/>
              </a:solidFill>
              <a:latin typeface="+mj-lt"/>
              <a:cs typeface="Browallia New" panose="020B0604020202020204" pitchFamily="34" charset="-34"/>
            </a:endParaRPr>
          </a:p>
        </p:txBody>
      </p:sp>
      <p:sp>
        <p:nvSpPr>
          <p:cNvPr id="51" name="TextBox 50"/>
          <p:cNvSpPr txBox="1"/>
          <p:nvPr/>
        </p:nvSpPr>
        <p:spPr>
          <a:xfrm>
            <a:off x="7235102" y="2211708"/>
            <a:ext cx="1636295"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ipsum</a:t>
            </a:r>
            <a:endParaRPr lang="en-US" sz="1400" dirty="0">
              <a:solidFill>
                <a:schemeClr val="bg1"/>
              </a:solidFill>
              <a:latin typeface="+mj-lt"/>
              <a:cs typeface="Browallia New" panose="020B0604020202020204" pitchFamily="34" charset="-34"/>
            </a:endParaRPr>
          </a:p>
        </p:txBody>
      </p:sp>
      <p:sp>
        <p:nvSpPr>
          <p:cNvPr id="52" name="TextBox 51"/>
          <p:cNvSpPr txBox="1"/>
          <p:nvPr/>
        </p:nvSpPr>
        <p:spPr>
          <a:xfrm>
            <a:off x="3931538" y="5430704"/>
            <a:ext cx="1636295"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ipsum</a:t>
            </a:r>
            <a:endParaRPr lang="en-US" sz="1400" dirty="0">
              <a:solidFill>
                <a:schemeClr val="bg1"/>
              </a:solidFill>
              <a:latin typeface="+mj-lt"/>
              <a:cs typeface="Browallia New" panose="020B0604020202020204" pitchFamily="34" charset="-34"/>
            </a:endParaRPr>
          </a:p>
        </p:txBody>
      </p:sp>
      <p:sp>
        <p:nvSpPr>
          <p:cNvPr id="53" name="TextBox 52"/>
          <p:cNvSpPr txBox="1"/>
          <p:nvPr/>
        </p:nvSpPr>
        <p:spPr>
          <a:xfrm>
            <a:off x="7221058" y="5430318"/>
            <a:ext cx="1636295" cy="307777"/>
          </a:xfrm>
          <a:prstGeom prst="rect">
            <a:avLst/>
          </a:prstGeom>
          <a:noFill/>
        </p:spPr>
        <p:txBody>
          <a:bodyPr wrap="square" rtlCol="0">
            <a:spAutoFit/>
          </a:bodyPr>
          <a:lstStyle/>
          <a:p>
            <a:pPr algn="ctr"/>
            <a:r>
              <a:rPr lang="en-US" sz="1400" b="1" dirty="0" smtClean="0">
                <a:solidFill>
                  <a:schemeClr val="bg1"/>
                </a:solidFill>
                <a:latin typeface="+mj-lt"/>
              </a:rPr>
              <a:t>&gt;</a:t>
            </a:r>
            <a:r>
              <a:rPr lang="en-US" sz="1400" dirty="0" smtClean="0">
                <a:solidFill>
                  <a:schemeClr val="bg1"/>
                </a:solidFill>
                <a:latin typeface="+mj-lt"/>
              </a:rPr>
              <a:t> Lorem ipsum</a:t>
            </a:r>
            <a:endParaRPr lang="en-US" sz="1400" dirty="0">
              <a:solidFill>
                <a:schemeClr val="bg1"/>
              </a:solidFill>
              <a:latin typeface="+mj-lt"/>
              <a:cs typeface="Browallia New" panose="020B0604020202020204" pitchFamily="34" charset="-34"/>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8925" y="601351"/>
            <a:ext cx="903970" cy="9144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4028" y="585472"/>
            <a:ext cx="934365" cy="9144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1012" y="3816725"/>
            <a:ext cx="924752" cy="9144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4550" y="3831155"/>
            <a:ext cx="807433" cy="914400"/>
          </a:xfrm>
          <a:prstGeom prst="rect">
            <a:avLst/>
          </a:prstGeom>
        </p:spPr>
      </p:pic>
    </p:spTree>
    <p:extLst>
      <p:ext uri="{BB962C8B-B14F-4D97-AF65-F5344CB8AC3E}">
        <p14:creationId xmlns:p14="http://schemas.microsoft.com/office/powerpoint/2010/main" val="11664327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6" name="Oval 35"/>
          <p:cNvSpPr/>
          <p:nvPr/>
        </p:nvSpPr>
        <p:spPr>
          <a:xfrm>
            <a:off x="8503920" y="2616200"/>
            <a:ext cx="1371600" cy="1371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446520" y="2616200"/>
            <a:ext cx="1371600" cy="137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0561320" y="2616200"/>
            <a:ext cx="1371600" cy="137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389120" y="2616200"/>
            <a:ext cx="1371600" cy="1371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74320" y="2616200"/>
            <a:ext cx="1371600" cy="1371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331720" y="2616200"/>
            <a:ext cx="1371600" cy="1371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02293" y="2999648"/>
            <a:ext cx="1105999" cy="584775"/>
          </a:xfrm>
          <a:prstGeom prst="rect">
            <a:avLst/>
          </a:prstGeom>
          <a:noFill/>
        </p:spPr>
        <p:txBody>
          <a:bodyPr wrap="square" rtlCol="0">
            <a:spAutoFit/>
          </a:bodyPr>
          <a:lstStyle/>
          <a:p>
            <a:pPr algn="ctr"/>
            <a:r>
              <a:rPr lang="en-US" sz="3200" dirty="0" smtClean="0">
                <a:solidFill>
                  <a:schemeClr val="bg1"/>
                </a:solidFill>
                <a:latin typeface="Candara" panose="020E0502030303020204" pitchFamily="34" charset="0"/>
              </a:rPr>
              <a:t>1492</a:t>
            </a:r>
            <a:endParaRPr lang="en-US" sz="3200" dirty="0">
              <a:solidFill>
                <a:schemeClr val="bg1"/>
              </a:solidFill>
              <a:latin typeface="Candara" panose="020E0502030303020204" pitchFamily="34" charset="0"/>
              <a:cs typeface="Estrangelo Edessa" panose="03080600000000000000" pitchFamily="66" charset="0"/>
            </a:endParaRPr>
          </a:p>
        </p:txBody>
      </p:sp>
      <p:sp>
        <p:nvSpPr>
          <p:cNvPr id="43" name="TextBox 42"/>
          <p:cNvSpPr txBox="1"/>
          <p:nvPr/>
        </p:nvSpPr>
        <p:spPr>
          <a:xfrm>
            <a:off x="2464520" y="2999648"/>
            <a:ext cx="1105999" cy="584775"/>
          </a:xfrm>
          <a:prstGeom prst="rect">
            <a:avLst/>
          </a:prstGeom>
          <a:noFill/>
        </p:spPr>
        <p:txBody>
          <a:bodyPr wrap="square" rtlCol="0">
            <a:spAutoFit/>
          </a:bodyPr>
          <a:lstStyle/>
          <a:p>
            <a:pPr algn="ctr"/>
            <a:r>
              <a:rPr lang="en-US" sz="3200" dirty="0" smtClean="0">
                <a:solidFill>
                  <a:schemeClr val="bg1"/>
                </a:solidFill>
                <a:latin typeface="Candara" panose="020E0502030303020204" pitchFamily="34" charset="0"/>
              </a:rPr>
              <a:t>1776</a:t>
            </a:r>
            <a:endParaRPr lang="en-US" sz="3200" dirty="0">
              <a:solidFill>
                <a:schemeClr val="bg1"/>
              </a:solidFill>
              <a:latin typeface="Candara" panose="020E0502030303020204" pitchFamily="34" charset="0"/>
              <a:cs typeface="Estrangelo Edessa" panose="03080600000000000000" pitchFamily="66" charset="0"/>
            </a:endParaRPr>
          </a:p>
        </p:txBody>
      </p:sp>
      <p:sp>
        <p:nvSpPr>
          <p:cNvPr id="44" name="TextBox 43"/>
          <p:cNvSpPr txBox="1"/>
          <p:nvPr/>
        </p:nvSpPr>
        <p:spPr>
          <a:xfrm>
            <a:off x="4521796" y="2999648"/>
            <a:ext cx="1105999" cy="584775"/>
          </a:xfrm>
          <a:prstGeom prst="rect">
            <a:avLst/>
          </a:prstGeom>
          <a:noFill/>
        </p:spPr>
        <p:txBody>
          <a:bodyPr wrap="square" rtlCol="0">
            <a:spAutoFit/>
          </a:bodyPr>
          <a:lstStyle/>
          <a:p>
            <a:pPr algn="ctr"/>
            <a:r>
              <a:rPr lang="en-US" sz="3200" dirty="0" smtClean="0">
                <a:solidFill>
                  <a:schemeClr val="bg1"/>
                </a:solidFill>
                <a:latin typeface="Candara" panose="020E0502030303020204" pitchFamily="34" charset="0"/>
              </a:rPr>
              <a:t>1861</a:t>
            </a:r>
            <a:endParaRPr lang="en-US" sz="3200"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6585588" y="2999648"/>
            <a:ext cx="1105999" cy="584775"/>
          </a:xfrm>
          <a:prstGeom prst="rect">
            <a:avLst/>
          </a:prstGeom>
          <a:noFill/>
        </p:spPr>
        <p:txBody>
          <a:bodyPr wrap="square" rtlCol="0">
            <a:spAutoFit/>
          </a:bodyPr>
          <a:lstStyle/>
          <a:p>
            <a:pPr algn="ctr"/>
            <a:r>
              <a:rPr lang="en-US" sz="3200" dirty="0" smtClean="0">
                <a:solidFill>
                  <a:schemeClr val="bg1"/>
                </a:solidFill>
                <a:latin typeface="Candara" panose="020E0502030303020204" pitchFamily="34" charset="0"/>
              </a:rPr>
              <a:t>1914</a:t>
            </a:r>
            <a:endParaRPr lang="en-US" sz="3200" dirty="0">
              <a:solidFill>
                <a:schemeClr val="bg1"/>
              </a:solidFill>
              <a:latin typeface="Candara" panose="020E0502030303020204" pitchFamily="34" charset="0"/>
              <a:cs typeface="Estrangelo Edessa" panose="03080600000000000000" pitchFamily="66" charset="0"/>
            </a:endParaRPr>
          </a:p>
        </p:txBody>
      </p:sp>
      <p:sp>
        <p:nvSpPr>
          <p:cNvPr id="46" name="TextBox 45"/>
          <p:cNvSpPr txBox="1"/>
          <p:nvPr/>
        </p:nvSpPr>
        <p:spPr>
          <a:xfrm>
            <a:off x="8642180" y="2999648"/>
            <a:ext cx="1105999" cy="584775"/>
          </a:xfrm>
          <a:prstGeom prst="rect">
            <a:avLst/>
          </a:prstGeom>
          <a:noFill/>
        </p:spPr>
        <p:txBody>
          <a:bodyPr wrap="square" rtlCol="0">
            <a:spAutoFit/>
          </a:bodyPr>
          <a:lstStyle/>
          <a:p>
            <a:pPr algn="ctr"/>
            <a:r>
              <a:rPr lang="en-US" sz="3200" dirty="0" smtClean="0">
                <a:solidFill>
                  <a:schemeClr val="bg1"/>
                </a:solidFill>
                <a:latin typeface="Candara" panose="020E0502030303020204" pitchFamily="34" charset="0"/>
              </a:rPr>
              <a:t>1939</a:t>
            </a:r>
            <a:endParaRPr lang="en-US" sz="3200" dirty="0">
              <a:solidFill>
                <a:schemeClr val="bg1"/>
              </a:solidFill>
              <a:latin typeface="Candara" panose="020E0502030303020204" pitchFamily="34" charset="0"/>
              <a:cs typeface="Estrangelo Edessa" panose="03080600000000000000" pitchFamily="66" charset="0"/>
            </a:endParaRPr>
          </a:p>
        </p:txBody>
      </p:sp>
      <p:sp>
        <p:nvSpPr>
          <p:cNvPr id="47" name="TextBox 46"/>
          <p:cNvSpPr txBox="1"/>
          <p:nvPr/>
        </p:nvSpPr>
        <p:spPr>
          <a:xfrm>
            <a:off x="10694120" y="2999648"/>
            <a:ext cx="1105999" cy="584775"/>
          </a:xfrm>
          <a:prstGeom prst="rect">
            <a:avLst/>
          </a:prstGeom>
          <a:noFill/>
        </p:spPr>
        <p:txBody>
          <a:bodyPr wrap="square" rtlCol="0">
            <a:spAutoFit/>
          </a:bodyPr>
          <a:lstStyle/>
          <a:p>
            <a:pPr algn="ctr"/>
            <a:r>
              <a:rPr lang="en-US" sz="3200" dirty="0" smtClean="0">
                <a:solidFill>
                  <a:schemeClr val="bg1"/>
                </a:solidFill>
                <a:latin typeface="Candara" panose="020E0502030303020204" pitchFamily="34" charset="0"/>
              </a:rPr>
              <a:t>2023</a:t>
            </a:r>
            <a:endParaRPr lang="en-US" sz="3200" dirty="0">
              <a:solidFill>
                <a:schemeClr val="bg1"/>
              </a:solidFill>
              <a:latin typeface="Candara" panose="020E0502030303020204" pitchFamily="34" charset="0"/>
              <a:cs typeface="Estrangelo Edessa" panose="03080600000000000000" pitchFamily="66" charset="0"/>
            </a:endParaRPr>
          </a:p>
        </p:txBody>
      </p:sp>
      <p:sp>
        <p:nvSpPr>
          <p:cNvPr id="14" name="Up Arrow Callout 13"/>
          <p:cNvSpPr/>
          <p:nvPr/>
        </p:nvSpPr>
        <p:spPr>
          <a:xfrm>
            <a:off x="182880" y="4200637"/>
            <a:ext cx="1554480" cy="2196581"/>
          </a:xfrm>
          <a:prstGeom prst="upArrowCallou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4320" y="5115174"/>
            <a:ext cx="1420944" cy="1077218"/>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48" name="Up Arrow Callout 47"/>
          <p:cNvSpPr/>
          <p:nvPr/>
        </p:nvSpPr>
        <p:spPr>
          <a:xfrm>
            <a:off x="2240280" y="4200636"/>
            <a:ext cx="1554480" cy="2196581"/>
          </a:xfrm>
          <a:prstGeom prst="upArrowCallo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40" idx="6"/>
            <a:endCxn id="41" idx="2"/>
          </p:cNvCxnSpPr>
          <p:nvPr/>
        </p:nvCxnSpPr>
        <p:spPr>
          <a:xfrm>
            <a:off x="1645920" y="3302000"/>
            <a:ext cx="6858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1" idx="6"/>
            <a:endCxn id="39" idx="2"/>
          </p:cNvCxnSpPr>
          <p:nvPr/>
        </p:nvCxnSpPr>
        <p:spPr>
          <a:xfrm>
            <a:off x="3703320" y="3302000"/>
            <a:ext cx="6858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9" idx="6"/>
            <a:endCxn id="37" idx="2"/>
          </p:cNvCxnSpPr>
          <p:nvPr/>
        </p:nvCxnSpPr>
        <p:spPr>
          <a:xfrm>
            <a:off x="5760720" y="3302000"/>
            <a:ext cx="6858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37" idx="6"/>
            <a:endCxn id="36" idx="2"/>
          </p:cNvCxnSpPr>
          <p:nvPr/>
        </p:nvCxnSpPr>
        <p:spPr>
          <a:xfrm>
            <a:off x="7818120" y="3302000"/>
            <a:ext cx="6858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6" idx="6"/>
            <a:endCxn id="38" idx="2"/>
          </p:cNvCxnSpPr>
          <p:nvPr/>
        </p:nvCxnSpPr>
        <p:spPr>
          <a:xfrm>
            <a:off x="9875520" y="3302000"/>
            <a:ext cx="68580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Up Arrow Callout 63"/>
          <p:cNvSpPr/>
          <p:nvPr/>
        </p:nvSpPr>
        <p:spPr>
          <a:xfrm>
            <a:off x="6355080" y="4200634"/>
            <a:ext cx="1554480" cy="2196581"/>
          </a:xfrm>
          <a:prstGeom prst="upArrowCallo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Up Arrow Callout 64"/>
          <p:cNvSpPr/>
          <p:nvPr/>
        </p:nvSpPr>
        <p:spPr>
          <a:xfrm>
            <a:off x="10469880" y="4200632"/>
            <a:ext cx="1554480" cy="2196581"/>
          </a:xfrm>
          <a:prstGeom prst="upArrowCallou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Up Arrow Callout 65"/>
          <p:cNvSpPr/>
          <p:nvPr/>
        </p:nvSpPr>
        <p:spPr>
          <a:xfrm>
            <a:off x="4297680" y="4181513"/>
            <a:ext cx="1554480" cy="2196581"/>
          </a:xfrm>
          <a:prstGeom prst="upArrowCallou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Up Arrow Callout 66"/>
          <p:cNvSpPr/>
          <p:nvPr/>
        </p:nvSpPr>
        <p:spPr>
          <a:xfrm>
            <a:off x="8401924" y="4200633"/>
            <a:ext cx="1554480" cy="2196581"/>
          </a:xfrm>
          <a:prstGeom prst="upArrowCallou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303116" y="5114073"/>
            <a:ext cx="1420944" cy="1077218"/>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69" name="TextBox 68"/>
          <p:cNvSpPr txBox="1"/>
          <p:nvPr/>
        </p:nvSpPr>
        <p:spPr>
          <a:xfrm>
            <a:off x="4339776" y="5114073"/>
            <a:ext cx="1420944" cy="1077218"/>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70" name="TextBox 69"/>
          <p:cNvSpPr txBox="1"/>
          <p:nvPr/>
        </p:nvSpPr>
        <p:spPr>
          <a:xfrm>
            <a:off x="6421848" y="5112972"/>
            <a:ext cx="1420944" cy="1077218"/>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71" name="TextBox 70"/>
          <p:cNvSpPr txBox="1"/>
          <p:nvPr/>
        </p:nvSpPr>
        <p:spPr>
          <a:xfrm>
            <a:off x="8479248" y="5112972"/>
            <a:ext cx="1420944" cy="1077218"/>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72" name="TextBox 71"/>
          <p:cNvSpPr txBox="1"/>
          <p:nvPr/>
        </p:nvSpPr>
        <p:spPr>
          <a:xfrm>
            <a:off x="10561320" y="5112972"/>
            <a:ext cx="1420944" cy="1077218"/>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35" name="TextBox 34"/>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2302145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82856"/>
            <a:ext cx="1875977" cy="830997"/>
          </a:xfrm>
          <a:prstGeom prst="rect">
            <a:avLst/>
          </a:prstGeom>
          <a:noFill/>
        </p:spPr>
        <p:txBody>
          <a:bodyPr wrap="square" rtlCol="0">
            <a:spAutoFit/>
          </a:bodyPr>
          <a:lstStyle/>
          <a:p>
            <a:pPr algn="ctr"/>
            <a:r>
              <a:rPr lang="en-US" sz="4800" b="1" dirty="0" smtClean="0">
                <a:solidFill>
                  <a:schemeClr val="bg1"/>
                </a:solidFill>
                <a:latin typeface="Candara" panose="020E0502030303020204" pitchFamily="34" charset="0"/>
                <a:cs typeface="Estrangelo Edessa" panose="03080600000000000000" pitchFamily="66" charset="0"/>
              </a:rPr>
              <a:t>+67%</a:t>
            </a:r>
            <a:endParaRPr lang="en-US" sz="4800" b="1" dirty="0">
              <a:solidFill>
                <a:schemeClr val="bg1"/>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82856"/>
            <a:ext cx="1875977" cy="830997"/>
          </a:xfrm>
          <a:prstGeom prst="rect">
            <a:avLst/>
          </a:prstGeom>
          <a:noFill/>
        </p:spPr>
        <p:txBody>
          <a:bodyPr wrap="square" rtlCol="0">
            <a:spAutoFit/>
          </a:bodyPr>
          <a:lstStyle/>
          <a:p>
            <a:pPr algn="ctr"/>
            <a:r>
              <a:rPr lang="en-US" sz="4800" b="1" dirty="0" smtClean="0">
                <a:solidFill>
                  <a:schemeClr val="bg1"/>
                </a:solidFill>
                <a:latin typeface="Candara" panose="020E0502030303020204" pitchFamily="34" charset="0"/>
                <a:cs typeface="Estrangelo Edessa" panose="03080600000000000000" pitchFamily="66" charset="0"/>
              </a:rPr>
              <a:t>14,234</a:t>
            </a:r>
            <a:endParaRPr lang="en-US" sz="4800" b="1" dirty="0">
              <a:solidFill>
                <a:schemeClr val="bg1"/>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82857"/>
            <a:ext cx="1875977" cy="830997"/>
          </a:xfrm>
          <a:prstGeom prst="rect">
            <a:avLst/>
          </a:prstGeom>
          <a:noFill/>
        </p:spPr>
        <p:txBody>
          <a:bodyPr wrap="square" rtlCol="0">
            <a:spAutoFit/>
          </a:bodyPr>
          <a:lstStyle/>
          <a:p>
            <a:pPr algn="ctr"/>
            <a:r>
              <a:rPr lang="en-US" sz="4800" b="1" dirty="0" smtClean="0">
                <a:solidFill>
                  <a:schemeClr val="bg1"/>
                </a:solidFill>
                <a:latin typeface="Candara" panose="020E0502030303020204" pitchFamily="34" charset="0"/>
                <a:cs typeface="Estrangelo Edessa" panose="03080600000000000000" pitchFamily="66" charset="0"/>
              </a:rPr>
              <a:t>$523</a:t>
            </a:r>
            <a:endParaRPr lang="en-US" sz="4800" b="1" dirty="0">
              <a:solidFill>
                <a:schemeClr val="bg1"/>
              </a:solidFill>
              <a:latin typeface="Candara" panose="020E0502030303020204" pitchFamily="34" charset="0"/>
              <a:cs typeface="Estrangelo Edessa" panose="03080600000000000000" pitchFamily="66" charset="0"/>
            </a:endParaRPr>
          </a:p>
        </p:txBody>
      </p:sp>
      <p:sp>
        <p:nvSpPr>
          <p:cNvPr id="4" name="TextBox 3"/>
          <p:cNvSpPr txBox="1"/>
          <p:nvPr/>
        </p:nvSpPr>
        <p:spPr>
          <a:xfrm>
            <a:off x="800389" y="2913853"/>
            <a:ext cx="2700411" cy="400110"/>
          </a:xfrm>
          <a:prstGeom prst="rect">
            <a:avLst/>
          </a:prstGeom>
          <a:noFill/>
        </p:spPr>
        <p:txBody>
          <a:bodyPr wrap="square" rtlCol="0">
            <a:spAutoFit/>
          </a:bodyPr>
          <a:lstStyle/>
          <a:p>
            <a:pPr algn="ctr"/>
            <a:r>
              <a:rPr lang="en-US" sz="2000" u="sng" dirty="0">
                <a:solidFill>
                  <a:schemeClr val="bg1"/>
                </a:solidFill>
                <a:latin typeface="+mj-lt"/>
              </a:rPr>
              <a:t>Lorem ipsum dolor</a:t>
            </a:r>
            <a:endParaRPr lang="en-US" sz="2000" u="sng" dirty="0">
              <a:solidFill>
                <a:schemeClr val="bg1"/>
              </a:solidFill>
              <a:latin typeface="+mj-lt"/>
              <a:cs typeface="Estrangelo Edessa" panose="03080600000000000000" pitchFamily="66" charset="0"/>
            </a:endParaRPr>
          </a:p>
        </p:txBody>
      </p:sp>
      <p:sp>
        <p:nvSpPr>
          <p:cNvPr id="10" name="TextBox 9"/>
          <p:cNvSpPr txBox="1"/>
          <p:nvPr/>
        </p:nvSpPr>
        <p:spPr>
          <a:xfrm>
            <a:off x="999160" y="3652574"/>
            <a:ext cx="2345066" cy="584775"/>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25" name="TextBox 24"/>
          <p:cNvSpPr txBox="1"/>
          <p:nvPr/>
        </p:nvSpPr>
        <p:spPr>
          <a:xfrm>
            <a:off x="4745793" y="2913853"/>
            <a:ext cx="2700411" cy="400110"/>
          </a:xfrm>
          <a:prstGeom prst="rect">
            <a:avLst/>
          </a:prstGeom>
          <a:noFill/>
        </p:spPr>
        <p:txBody>
          <a:bodyPr wrap="square" rtlCol="0">
            <a:spAutoFit/>
          </a:bodyPr>
          <a:lstStyle/>
          <a:p>
            <a:pPr algn="ctr"/>
            <a:r>
              <a:rPr lang="en-US" sz="2000" u="sng" dirty="0">
                <a:solidFill>
                  <a:schemeClr val="bg1"/>
                </a:solidFill>
                <a:latin typeface="+mj-lt"/>
              </a:rPr>
              <a:t>Lorem ipsum dolor</a:t>
            </a:r>
            <a:endParaRPr lang="en-US" sz="2000" u="sng" dirty="0">
              <a:solidFill>
                <a:schemeClr val="bg1"/>
              </a:solidFill>
              <a:latin typeface="+mj-lt"/>
              <a:cs typeface="Estrangelo Edessa" panose="03080600000000000000" pitchFamily="66" charset="0"/>
            </a:endParaRPr>
          </a:p>
        </p:txBody>
      </p:sp>
      <p:sp>
        <p:nvSpPr>
          <p:cNvPr id="26" name="TextBox 25"/>
          <p:cNvSpPr txBox="1"/>
          <p:nvPr/>
        </p:nvSpPr>
        <p:spPr>
          <a:xfrm>
            <a:off x="8733578" y="2913853"/>
            <a:ext cx="2700411" cy="400110"/>
          </a:xfrm>
          <a:prstGeom prst="rect">
            <a:avLst/>
          </a:prstGeom>
          <a:noFill/>
        </p:spPr>
        <p:txBody>
          <a:bodyPr wrap="square" rtlCol="0">
            <a:spAutoFit/>
          </a:bodyPr>
          <a:lstStyle/>
          <a:p>
            <a:pPr algn="ctr"/>
            <a:r>
              <a:rPr lang="en-US" sz="2000" u="sng" dirty="0">
                <a:solidFill>
                  <a:schemeClr val="bg1"/>
                </a:solidFill>
                <a:latin typeface="+mj-lt"/>
              </a:rPr>
              <a:t>Lorem ipsum dolor</a:t>
            </a:r>
            <a:endParaRPr lang="en-US" sz="2000" u="sng" dirty="0">
              <a:solidFill>
                <a:schemeClr val="bg1"/>
              </a:solidFill>
              <a:latin typeface="+mj-lt"/>
              <a:cs typeface="Estrangelo Edessa" panose="03080600000000000000" pitchFamily="66" charset="0"/>
            </a:endParaRPr>
          </a:p>
        </p:txBody>
      </p:sp>
      <p:sp>
        <p:nvSpPr>
          <p:cNvPr id="29" name="TextBox 28"/>
          <p:cNvSpPr txBox="1"/>
          <p:nvPr/>
        </p:nvSpPr>
        <p:spPr>
          <a:xfrm>
            <a:off x="4923465" y="3650521"/>
            <a:ext cx="2345066" cy="584775"/>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30" name="TextBox 29"/>
          <p:cNvSpPr txBox="1"/>
          <p:nvPr/>
        </p:nvSpPr>
        <p:spPr>
          <a:xfrm>
            <a:off x="9002535" y="3650521"/>
            <a:ext cx="2345066" cy="584775"/>
          </a:xfrm>
          <a:prstGeom prst="rect">
            <a:avLst/>
          </a:prstGeom>
          <a:noFill/>
        </p:spPr>
        <p:txBody>
          <a:bodyPr wrap="square" rtlCol="0">
            <a:spAutoFit/>
          </a:bodyPr>
          <a:lstStyle/>
          <a:p>
            <a:pPr algn="ctr"/>
            <a:r>
              <a:rPr lang="en-US" sz="1600" dirty="0">
                <a:solidFill>
                  <a:schemeClr val="bg1"/>
                </a:solidFill>
                <a:latin typeface="+mj-lt"/>
              </a:rPr>
              <a:t>Lorem ipsum dolor sit amet, urna </a:t>
            </a:r>
            <a:r>
              <a:rPr lang="en-US" sz="1600" dirty="0" smtClean="0">
                <a:solidFill>
                  <a:schemeClr val="bg1"/>
                </a:solidFill>
                <a:latin typeface="+mj-lt"/>
              </a:rPr>
              <a:t>scelerisque</a:t>
            </a:r>
            <a:endParaRPr lang="en-US" sz="1600" dirty="0">
              <a:solidFill>
                <a:schemeClr val="bg1"/>
              </a:solidFill>
              <a:latin typeface="+mj-lt"/>
              <a:cs typeface="Estrangelo Edessa" panose="03080600000000000000" pitchFamily="66" charset="0"/>
            </a:endParaRPr>
          </a:p>
        </p:txBody>
      </p:sp>
      <p:sp>
        <p:nvSpPr>
          <p:cNvPr id="20" name="TextBox 19"/>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4708993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1" name="Rounded Rectangle 20"/>
          <p:cNvSpPr/>
          <p:nvPr/>
        </p:nvSpPr>
        <p:spPr>
          <a:xfrm>
            <a:off x="8102991" y="1832582"/>
            <a:ext cx="3660091" cy="4118052"/>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91404" y="1828214"/>
            <a:ext cx="3660091" cy="4122420"/>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37947" y="3479734"/>
            <a:ext cx="2770133" cy="400110"/>
          </a:xfrm>
          <a:prstGeom prst="rect">
            <a:avLst/>
          </a:prstGeom>
          <a:noFill/>
        </p:spPr>
        <p:txBody>
          <a:bodyPr wrap="square" rtlCol="0">
            <a:spAutoFit/>
          </a:bodyPr>
          <a:lstStyle/>
          <a:p>
            <a:pPr algn="ctr"/>
            <a:r>
              <a:rPr lang="en-US" sz="2000" dirty="0" smtClean="0">
                <a:solidFill>
                  <a:schemeClr val="bg1"/>
                </a:solidFill>
                <a:latin typeface="+mj-lt"/>
                <a:cs typeface="Browallia New" panose="020B0604020202020204" pitchFamily="34" charset="-34"/>
              </a:rPr>
              <a:t>CLICK TO CHANGE</a:t>
            </a:r>
            <a:endParaRPr lang="en-US" sz="2000" dirty="0">
              <a:solidFill>
                <a:schemeClr val="bg1"/>
              </a:solidFill>
              <a:latin typeface="+mj-lt"/>
              <a:cs typeface="Browallia New" panose="020B0604020202020204" pitchFamily="34" charset="-34"/>
            </a:endParaRPr>
          </a:p>
        </p:txBody>
      </p:sp>
      <p:sp>
        <p:nvSpPr>
          <p:cNvPr id="27" name="Rounded Rectangle 26"/>
          <p:cNvSpPr/>
          <p:nvPr/>
        </p:nvSpPr>
        <p:spPr>
          <a:xfrm>
            <a:off x="4265954" y="1828213"/>
            <a:ext cx="3660091" cy="4122421"/>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37947" y="4113125"/>
            <a:ext cx="2967003" cy="1323439"/>
          </a:xfrm>
          <a:prstGeom prst="rect">
            <a:avLst/>
          </a:prstGeom>
          <a:noFill/>
        </p:spPr>
        <p:txBody>
          <a:bodyPr wrap="square" rtlCol="0">
            <a:spAutoFit/>
          </a:bodyPr>
          <a:lstStyle/>
          <a:p>
            <a:pPr algn="just"/>
            <a:r>
              <a:rPr lang="en-US" sz="1600" dirty="0">
                <a:solidFill>
                  <a:schemeClr val="bg1"/>
                </a:solidFill>
                <a:latin typeface="+mj-lt"/>
              </a:rPr>
              <a:t>Lorem ipsum dolor sit amet, urna scelerisque, lacus wisi, congue </a:t>
            </a:r>
            <a:r>
              <a:rPr lang="en-US" sz="1600" dirty="0" smtClean="0">
                <a:solidFill>
                  <a:schemeClr val="bg1"/>
                </a:solidFill>
                <a:latin typeface="+mj-lt"/>
              </a:rPr>
              <a:t>ipsum suspendisse </a:t>
            </a:r>
            <a:r>
              <a:rPr lang="en-US" sz="1600" dirty="0">
                <a:solidFill>
                  <a:schemeClr val="bg1"/>
                </a:solidFill>
                <a:latin typeface="+mj-lt"/>
              </a:rPr>
              <a:t>eget scelerisque in porta est, ipsum cras. Ornare sit</a:t>
            </a:r>
            <a:endParaRPr lang="en-US" sz="1600" dirty="0">
              <a:solidFill>
                <a:schemeClr val="bg1"/>
              </a:solidFill>
              <a:latin typeface="+mj-lt"/>
              <a:cs typeface="Browallia New" panose="020B0604020202020204" pitchFamily="34" charset="-34"/>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6731" y="1925666"/>
            <a:ext cx="1589568" cy="1596633"/>
          </a:xfrm>
          <a:prstGeom prst="rect">
            <a:avLst/>
          </a:prstGeom>
        </p:spPr>
      </p:pic>
      <p:sp>
        <p:nvSpPr>
          <p:cNvPr id="28" name="TextBox 27"/>
          <p:cNvSpPr txBox="1"/>
          <p:nvPr/>
        </p:nvSpPr>
        <p:spPr>
          <a:xfrm>
            <a:off x="4685142" y="3477460"/>
            <a:ext cx="2770133" cy="400110"/>
          </a:xfrm>
          <a:prstGeom prst="rect">
            <a:avLst/>
          </a:prstGeom>
          <a:noFill/>
        </p:spPr>
        <p:txBody>
          <a:bodyPr wrap="square" rtlCol="0">
            <a:spAutoFit/>
          </a:bodyPr>
          <a:lstStyle/>
          <a:p>
            <a:pPr algn="ctr"/>
            <a:r>
              <a:rPr lang="en-US" sz="2000" dirty="0" smtClean="0">
                <a:solidFill>
                  <a:schemeClr val="bg1"/>
                </a:solidFill>
                <a:latin typeface="+mj-lt"/>
                <a:cs typeface="Browallia New" panose="020B0604020202020204" pitchFamily="34" charset="-34"/>
              </a:rPr>
              <a:t>CLICK TO CHANGE</a:t>
            </a:r>
            <a:endParaRPr lang="en-US" sz="2000" dirty="0">
              <a:solidFill>
                <a:schemeClr val="bg1"/>
              </a:solidFill>
              <a:latin typeface="+mj-lt"/>
              <a:cs typeface="Browallia New" panose="020B0604020202020204" pitchFamily="34" charset="-34"/>
            </a:endParaRPr>
          </a:p>
        </p:txBody>
      </p:sp>
      <p:sp>
        <p:nvSpPr>
          <p:cNvPr id="29" name="TextBox 28"/>
          <p:cNvSpPr txBox="1"/>
          <p:nvPr/>
        </p:nvSpPr>
        <p:spPr>
          <a:xfrm>
            <a:off x="8547968" y="3477460"/>
            <a:ext cx="2770133" cy="400110"/>
          </a:xfrm>
          <a:prstGeom prst="rect">
            <a:avLst/>
          </a:prstGeom>
          <a:noFill/>
        </p:spPr>
        <p:txBody>
          <a:bodyPr wrap="square" rtlCol="0">
            <a:spAutoFit/>
          </a:bodyPr>
          <a:lstStyle/>
          <a:p>
            <a:pPr algn="ctr"/>
            <a:r>
              <a:rPr lang="en-US" sz="2000" dirty="0" smtClean="0">
                <a:solidFill>
                  <a:schemeClr val="bg1"/>
                </a:solidFill>
                <a:latin typeface="+mj-lt"/>
                <a:cs typeface="Browallia New" panose="020B0604020202020204" pitchFamily="34" charset="-34"/>
              </a:rPr>
              <a:t>CLICK TO CHANGE</a:t>
            </a:r>
            <a:endParaRPr lang="en-US" sz="2000" dirty="0">
              <a:solidFill>
                <a:schemeClr val="bg1"/>
              </a:solidFill>
              <a:latin typeface="+mj-lt"/>
              <a:cs typeface="Browallia New" panose="020B0604020202020204" pitchFamily="34" charset="-34"/>
            </a:endParaRPr>
          </a:p>
        </p:txBody>
      </p:sp>
      <p:sp>
        <p:nvSpPr>
          <p:cNvPr id="32" name="TextBox 31"/>
          <p:cNvSpPr txBox="1"/>
          <p:nvPr/>
        </p:nvSpPr>
        <p:spPr>
          <a:xfrm>
            <a:off x="4612496" y="4113125"/>
            <a:ext cx="2967003" cy="1323439"/>
          </a:xfrm>
          <a:prstGeom prst="rect">
            <a:avLst/>
          </a:prstGeom>
          <a:noFill/>
        </p:spPr>
        <p:txBody>
          <a:bodyPr wrap="square" rtlCol="0">
            <a:spAutoFit/>
          </a:bodyPr>
          <a:lstStyle/>
          <a:p>
            <a:pPr algn="just"/>
            <a:r>
              <a:rPr lang="en-US" sz="1600" dirty="0">
                <a:solidFill>
                  <a:schemeClr val="bg1"/>
                </a:solidFill>
                <a:latin typeface="+mj-lt"/>
              </a:rPr>
              <a:t>Lorem ipsum dolor sit amet, urna scelerisque, lacus wisi, congue </a:t>
            </a:r>
            <a:r>
              <a:rPr lang="en-US" sz="1600" dirty="0" smtClean="0">
                <a:solidFill>
                  <a:schemeClr val="bg1"/>
                </a:solidFill>
                <a:latin typeface="+mj-lt"/>
              </a:rPr>
              <a:t>ipsum suspendisse </a:t>
            </a:r>
            <a:r>
              <a:rPr lang="en-US" sz="1600" dirty="0">
                <a:solidFill>
                  <a:schemeClr val="bg1"/>
                </a:solidFill>
                <a:latin typeface="+mj-lt"/>
              </a:rPr>
              <a:t>eget scelerisque in porta est, ipsum cras. Ornare sit</a:t>
            </a:r>
            <a:endParaRPr lang="en-US" sz="1600" dirty="0">
              <a:solidFill>
                <a:schemeClr val="bg1"/>
              </a:solidFill>
              <a:latin typeface="+mj-lt"/>
              <a:cs typeface="Browallia New" panose="020B0604020202020204" pitchFamily="34" charset="-34"/>
            </a:endParaRPr>
          </a:p>
        </p:txBody>
      </p:sp>
      <p:sp>
        <p:nvSpPr>
          <p:cNvPr id="33" name="TextBox 32"/>
          <p:cNvSpPr txBox="1"/>
          <p:nvPr/>
        </p:nvSpPr>
        <p:spPr>
          <a:xfrm>
            <a:off x="8547968" y="4113124"/>
            <a:ext cx="2967003" cy="1323439"/>
          </a:xfrm>
          <a:prstGeom prst="rect">
            <a:avLst/>
          </a:prstGeom>
          <a:noFill/>
        </p:spPr>
        <p:txBody>
          <a:bodyPr wrap="square" rtlCol="0">
            <a:spAutoFit/>
          </a:bodyPr>
          <a:lstStyle/>
          <a:p>
            <a:pPr algn="just"/>
            <a:r>
              <a:rPr lang="en-US" sz="1600" dirty="0">
                <a:solidFill>
                  <a:schemeClr val="bg1"/>
                </a:solidFill>
                <a:latin typeface="+mj-lt"/>
              </a:rPr>
              <a:t>Lorem ipsum dolor sit amet, urna scelerisque, lacus wisi, congue </a:t>
            </a:r>
            <a:r>
              <a:rPr lang="en-US" sz="1600" dirty="0" smtClean="0">
                <a:solidFill>
                  <a:schemeClr val="bg1"/>
                </a:solidFill>
                <a:latin typeface="+mj-lt"/>
              </a:rPr>
              <a:t>ipsum suspendisse </a:t>
            </a:r>
            <a:r>
              <a:rPr lang="en-US" sz="1600" dirty="0">
                <a:solidFill>
                  <a:schemeClr val="bg1"/>
                </a:solidFill>
                <a:latin typeface="+mj-lt"/>
              </a:rPr>
              <a:t>eget scelerisque in porta est, ipsum cras. Ornare sit</a:t>
            </a:r>
            <a:endParaRPr lang="en-US" sz="1600" dirty="0">
              <a:solidFill>
                <a:schemeClr val="bg1"/>
              </a:solidFill>
              <a:latin typeface="+mj-lt"/>
              <a:cs typeface="Browallia New" panose="020B0604020202020204" pitchFamily="34" charset="-34"/>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6066" y="2196249"/>
            <a:ext cx="1453658" cy="131829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4980" y="2128568"/>
            <a:ext cx="1298219" cy="1303989"/>
          </a:xfrm>
          <a:prstGeom prst="rect">
            <a:avLst/>
          </a:prstGeom>
        </p:spPr>
      </p:pic>
      <p:sp>
        <p:nvSpPr>
          <p:cNvPr id="34" name="TextBox 33"/>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cxnSp>
        <p:nvCxnSpPr>
          <p:cNvPr id="13" name="Straight Connector 12"/>
          <p:cNvCxnSpPr>
            <a:stCxn id="26" idx="1"/>
            <a:endCxn id="26" idx="3"/>
          </p:cNvCxnSpPr>
          <p:nvPr/>
        </p:nvCxnSpPr>
        <p:spPr>
          <a:xfrm>
            <a:off x="391404" y="3889424"/>
            <a:ext cx="3660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65954" y="3889424"/>
            <a:ext cx="36600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102991" y="3889424"/>
            <a:ext cx="36600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3169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4" name="TextBox 3"/>
          <p:cNvSpPr txBox="1"/>
          <p:nvPr/>
        </p:nvSpPr>
        <p:spPr>
          <a:xfrm>
            <a:off x="2274862" y="4048062"/>
            <a:ext cx="7642275" cy="769441"/>
          </a:xfrm>
          <a:prstGeom prst="rect">
            <a:avLst/>
          </a:prstGeom>
          <a:noFill/>
        </p:spPr>
        <p:txBody>
          <a:bodyPr wrap="square" rtlCol="0">
            <a:spAutoFit/>
          </a:bodyPr>
          <a:lstStyle/>
          <a:p>
            <a:pPr algn="ctr"/>
            <a:r>
              <a:rPr lang="en-US" sz="4400" dirty="0" smtClean="0">
                <a:solidFill>
                  <a:schemeClr val="bg1"/>
                </a:solidFill>
                <a:latin typeface="+mj-lt"/>
                <a:cs typeface="Estrangelo Edessa" panose="03080600000000000000" pitchFamily="66" charset="0"/>
              </a:rPr>
              <a:t>Topic and Topic Comparison</a:t>
            </a:r>
            <a:endParaRPr lang="en-US" sz="4400" dirty="0">
              <a:solidFill>
                <a:schemeClr val="bg1"/>
              </a:solidFill>
              <a:latin typeface="+mj-lt"/>
              <a:cs typeface="Estrangelo Edessa" panose="03080600000000000000" pitchFamily="66" charset="0"/>
            </a:endParaRPr>
          </a:p>
        </p:txBody>
      </p:sp>
      <p:sp>
        <p:nvSpPr>
          <p:cNvPr id="2" name="Oval 1"/>
          <p:cNvSpPr/>
          <p:nvPr/>
        </p:nvSpPr>
        <p:spPr>
          <a:xfrm>
            <a:off x="2202534" y="1348615"/>
            <a:ext cx="2743200" cy="2583543"/>
          </a:xfrm>
          <a:prstGeom prst="ellips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64823" y="1350015"/>
            <a:ext cx="2743200" cy="258354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81769" y="1973844"/>
            <a:ext cx="2141368" cy="1569660"/>
          </a:xfrm>
          <a:prstGeom prst="rect">
            <a:avLst/>
          </a:prstGeom>
          <a:noFill/>
        </p:spPr>
        <p:txBody>
          <a:bodyPr wrap="square" rtlCol="0">
            <a:spAutoFit/>
          </a:bodyPr>
          <a:lstStyle/>
          <a:p>
            <a:pPr algn="ctr"/>
            <a:r>
              <a:rPr lang="en-US" sz="9600" dirty="0" smtClean="0">
                <a:solidFill>
                  <a:schemeClr val="bg1"/>
                </a:solidFill>
                <a:cs typeface="Estrangelo Edessa" panose="03080600000000000000" pitchFamily="66" charset="0"/>
              </a:rPr>
              <a:t>VS</a:t>
            </a:r>
            <a:endParaRPr lang="en-US" sz="9600" dirty="0">
              <a:solidFill>
                <a:schemeClr val="bg1"/>
              </a:solidFill>
              <a:cs typeface="Estrangelo Edessa" panose="03080600000000000000" pitchFamily="66" charset="0"/>
            </a:endParaRPr>
          </a:p>
        </p:txBody>
      </p:sp>
      <p:sp>
        <p:nvSpPr>
          <p:cNvPr id="17" name="TextBox 16"/>
          <p:cNvSpPr txBox="1"/>
          <p:nvPr/>
        </p:nvSpPr>
        <p:spPr>
          <a:xfrm>
            <a:off x="2636145" y="2287843"/>
            <a:ext cx="1875977" cy="830997"/>
          </a:xfrm>
          <a:prstGeom prst="rect">
            <a:avLst/>
          </a:prstGeom>
          <a:noFill/>
        </p:spPr>
        <p:txBody>
          <a:bodyPr wrap="square" rtlCol="0">
            <a:spAutoFit/>
          </a:bodyPr>
          <a:lstStyle/>
          <a:p>
            <a:pPr algn="ctr"/>
            <a:r>
              <a:rPr lang="en-US" sz="4800" b="1" dirty="0" smtClean="0">
                <a:solidFill>
                  <a:schemeClr val="bg1"/>
                </a:solidFill>
                <a:cs typeface="Estrangelo Edessa" panose="03080600000000000000" pitchFamily="66" charset="0"/>
              </a:rPr>
              <a:t>TOPIC</a:t>
            </a:r>
            <a:endParaRPr lang="en-US" sz="4800" b="1" dirty="0">
              <a:solidFill>
                <a:schemeClr val="bg1"/>
              </a:solidFill>
              <a:cs typeface="Estrangelo Edessa" panose="03080600000000000000" pitchFamily="66" charset="0"/>
            </a:endParaRPr>
          </a:p>
        </p:txBody>
      </p:sp>
      <p:sp>
        <p:nvSpPr>
          <p:cNvPr id="18" name="TextBox 17"/>
          <p:cNvSpPr txBox="1"/>
          <p:nvPr/>
        </p:nvSpPr>
        <p:spPr>
          <a:xfrm>
            <a:off x="7498434" y="2280189"/>
            <a:ext cx="1875977" cy="830997"/>
          </a:xfrm>
          <a:prstGeom prst="rect">
            <a:avLst/>
          </a:prstGeom>
          <a:noFill/>
        </p:spPr>
        <p:txBody>
          <a:bodyPr wrap="square" rtlCol="0">
            <a:spAutoFit/>
          </a:bodyPr>
          <a:lstStyle/>
          <a:p>
            <a:pPr algn="ctr"/>
            <a:r>
              <a:rPr lang="en-US" sz="4800" b="1" dirty="0" smtClean="0">
                <a:solidFill>
                  <a:schemeClr val="bg1"/>
                </a:solidFill>
                <a:cs typeface="Estrangelo Edessa" panose="03080600000000000000" pitchFamily="66" charset="0"/>
              </a:rPr>
              <a:t>TOPIC</a:t>
            </a:r>
            <a:endParaRPr lang="en-US" sz="4800" b="1" dirty="0">
              <a:solidFill>
                <a:schemeClr val="bg1"/>
              </a:solidFill>
              <a:cs typeface="Estrangelo Edessa" panose="03080600000000000000" pitchFamily="66" charset="0"/>
            </a:endParaRPr>
          </a:p>
        </p:txBody>
      </p:sp>
      <p:sp>
        <p:nvSpPr>
          <p:cNvPr id="19" name="Rounded Rectangle 18"/>
          <p:cNvSpPr/>
          <p:nvPr/>
        </p:nvSpPr>
        <p:spPr>
          <a:xfrm>
            <a:off x="1509482" y="5024846"/>
            <a:ext cx="9269354" cy="1098881"/>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90252" y="5046509"/>
            <a:ext cx="9085943" cy="1077218"/>
          </a:xfrm>
          <a:prstGeom prst="rect">
            <a:avLst/>
          </a:prstGeom>
          <a:noFill/>
        </p:spPr>
        <p:txBody>
          <a:bodyPr wrap="square" rtlCol="0">
            <a:spAutoFit/>
          </a:bodyPr>
          <a:lstStyle/>
          <a:p>
            <a:pPr algn="ctr"/>
            <a:r>
              <a:rPr lang="en-US" sz="1600" dirty="0">
                <a:solidFill>
                  <a:schemeClr val="bg1"/>
                </a:solidFill>
                <a:latin typeface="+mj-lt"/>
              </a:rPr>
              <a:t>Lorem ipsum dolor sit amet, urna scelerisque, lacus wisi, congue suspendisse eget scelerisque in porta est, ipsum cras. Ornare sit elit, litora lacus ea sed fermentum inceptos. Dolor aliquam maecenas elit sed amet, tellus vivamus mattis. Augue metus feugiat vivamus pellentesque qui. Vestibulum sit massa quis a, mattis vestibulum ac viverra vel. Venenatis ultrices metus sed</a:t>
            </a:r>
            <a:endParaRPr lang="en-US" sz="1600" dirty="0">
              <a:solidFill>
                <a:schemeClr val="bg1"/>
              </a:solidFill>
              <a:latin typeface="+mj-lt"/>
              <a:cs typeface="Estrangelo Edessa" panose="03080600000000000000" pitchFamily="66" charset="0"/>
            </a:endParaRPr>
          </a:p>
        </p:txBody>
      </p:sp>
      <p:sp>
        <p:nvSpPr>
          <p:cNvPr id="15" name="TextBox 14"/>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8743711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1999"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19578" y="2390786"/>
            <a:ext cx="11152842" cy="3169186"/>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77" y="1585468"/>
            <a:ext cx="1059704" cy="962293"/>
          </a:xfrm>
          <a:prstGeom prst="rect">
            <a:avLst/>
          </a:prstGeom>
          <a:noFill/>
        </p:spPr>
      </p:pic>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14" name="TextBox 13"/>
          <p:cNvSpPr txBox="1"/>
          <p:nvPr/>
        </p:nvSpPr>
        <p:spPr>
          <a:xfrm>
            <a:off x="1411515" y="2547761"/>
            <a:ext cx="9347926" cy="1754326"/>
          </a:xfrm>
          <a:prstGeom prst="rect">
            <a:avLst/>
          </a:prstGeom>
          <a:noFill/>
        </p:spPr>
        <p:txBody>
          <a:bodyPr wrap="square" rtlCol="0">
            <a:spAutoFit/>
          </a:bodyPr>
          <a:lstStyle/>
          <a:p>
            <a:r>
              <a:rPr lang="en-US" sz="3600" i="1" dirty="0">
                <a:solidFill>
                  <a:schemeClr val="bg1"/>
                </a:solidFill>
                <a:latin typeface="+mj-lt"/>
              </a:rPr>
              <a:t>The function of education is to teach one to think intensively and to think critically. Intelligence plus character - that is the goal of true education.</a:t>
            </a:r>
          </a:p>
        </p:txBody>
      </p:sp>
      <p:sp>
        <p:nvSpPr>
          <p:cNvPr id="4" name="TextBox 3"/>
          <p:cNvSpPr txBox="1"/>
          <p:nvPr/>
        </p:nvSpPr>
        <p:spPr>
          <a:xfrm>
            <a:off x="6201103" y="4607864"/>
            <a:ext cx="4993833" cy="646331"/>
          </a:xfrm>
          <a:prstGeom prst="rect">
            <a:avLst/>
          </a:prstGeom>
          <a:noFill/>
        </p:spPr>
        <p:txBody>
          <a:bodyPr wrap="square" rtlCol="0">
            <a:spAutoFit/>
          </a:bodyPr>
          <a:lstStyle/>
          <a:p>
            <a:r>
              <a:rPr lang="en-US" sz="3600" i="1" dirty="0" smtClean="0">
                <a:solidFill>
                  <a:schemeClr val="bg1"/>
                </a:solidFill>
                <a:latin typeface="+mj-lt"/>
              </a:rPr>
              <a:t>-- </a:t>
            </a:r>
            <a:r>
              <a:rPr lang="en-US" sz="3600" i="1" dirty="0">
                <a:solidFill>
                  <a:schemeClr val="bg1"/>
                </a:solidFill>
                <a:latin typeface="+mj-lt"/>
              </a:rPr>
              <a:t>Martin Luther King, Jr.</a:t>
            </a:r>
          </a:p>
        </p:txBody>
      </p:sp>
      <p:sp>
        <p:nvSpPr>
          <p:cNvPr id="12" name="TextBox 11"/>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203978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9132475" y="4514439"/>
            <a:ext cx="2251314" cy="1824375"/>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383381" y="4525061"/>
            <a:ext cx="2251314" cy="1824375"/>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678482" y="4543251"/>
            <a:ext cx="2251314" cy="1824375"/>
          </a:xfrm>
          <a:prstGeom prst="round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p:spPr>
      </p:pic>
      <p:sp>
        <p:nvSpPr>
          <p:cNvPr id="7" name="Rectangle 6"/>
          <p:cNvSpPr/>
          <p:nvPr/>
        </p:nvSpPr>
        <p:spPr>
          <a:xfrm>
            <a:off x="763351" y="3784209"/>
            <a:ext cx="820752" cy="2583418"/>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400110"/>
          </a:xfrm>
          <a:prstGeom prst="rect">
            <a:avLst/>
          </a:prstGeom>
          <a:noFill/>
        </p:spPr>
        <p:txBody>
          <a:bodyPr wrap="square" rtlCol="0">
            <a:spAutoFit/>
          </a:bodyPr>
          <a:lstStyle/>
          <a:p>
            <a:r>
              <a:rPr lang="en-US" sz="2000" i="1" dirty="0" smtClean="0">
                <a:solidFill>
                  <a:schemeClr val="bg1"/>
                </a:solidFill>
                <a:latin typeface="+mj-lt"/>
              </a:rPr>
              <a:t>Developer</a:t>
            </a:r>
            <a:endParaRPr lang="en-US" sz="2000" i="1" dirty="0">
              <a:solidFill>
                <a:schemeClr val="bg1"/>
              </a:solidFill>
              <a:latin typeface="+mj-lt"/>
              <a:cs typeface="Estrangelo Edessa" panose="03080600000000000000" pitchFamily="66" charset="0"/>
            </a:endParaRPr>
          </a:p>
        </p:txBody>
      </p:sp>
      <p:sp>
        <p:nvSpPr>
          <p:cNvPr id="10" name="TextBox 9"/>
          <p:cNvSpPr txBox="1"/>
          <p:nvPr/>
        </p:nvSpPr>
        <p:spPr>
          <a:xfrm>
            <a:off x="1649841" y="5409221"/>
            <a:ext cx="2345066" cy="523220"/>
          </a:xfrm>
          <a:prstGeom prst="rect">
            <a:avLst/>
          </a:prstGeom>
          <a:noFill/>
        </p:spPr>
        <p:txBody>
          <a:bodyPr wrap="square" rtlCol="0">
            <a:spAutoFit/>
          </a:bodyPr>
          <a:lstStyle/>
          <a:p>
            <a:r>
              <a:rPr lang="en-US" sz="1400" i="1" dirty="0" smtClean="0">
                <a:solidFill>
                  <a:schemeClr val="bg1"/>
                </a:solidFill>
                <a:latin typeface="+mj-lt"/>
              </a:rPr>
              <a:t>I do what Jimmy and Morgan tell me to do.</a:t>
            </a:r>
            <a:endParaRPr lang="en-US" sz="1400" i="1" dirty="0">
              <a:solidFill>
                <a:schemeClr val="bg1"/>
              </a:solidFill>
              <a:latin typeface="+mj-lt"/>
              <a:cs typeface="Estrangelo Edessa" panose="03080600000000000000" pitchFamily="66"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p:spPr>
      </p:pic>
      <p:sp>
        <p:nvSpPr>
          <p:cNvPr id="32" name="Rectangle 31"/>
          <p:cNvSpPr/>
          <p:nvPr/>
        </p:nvSpPr>
        <p:spPr>
          <a:xfrm>
            <a:off x="4492420" y="3784209"/>
            <a:ext cx="820752" cy="2583418"/>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16281" y="3784209"/>
            <a:ext cx="820752" cy="2583418"/>
          </a:xfrm>
          <a:prstGeom prst="rect">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400110"/>
          </a:xfrm>
          <a:prstGeom prst="rect">
            <a:avLst/>
          </a:prstGeom>
          <a:noFill/>
        </p:spPr>
        <p:txBody>
          <a:bodyPr wrap="square" rtlCol="0">
            <a:spAutoFit/>
          </a:bodyPr>
          <a:lstStyle/>
          <a:p>
            <a:r>
              <a:rPr lang="en-US" sz="2000" i="1" dirty="0" smtClean="0">
                <a:solidFill>
                  <a:schemeClr val="bg1"/>
                </a:solidFill>
                <a:latin typeface="+mj-lt"/>
              </a:rPr>
              <a:t>CEO</a:t>
            </a:r>
            <a:endParaRPr lang="en-US" sz="2000" i="1"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400110"/>
          </a:xfrm>
          <a:prstGeom prst="rect">
            <a:avLst/>
          </a:prstGeom>
          <a:noFill/>
        </p:spPr>
        <p:txBody>
          <a:bodyPr wrap="square" rtlCol="0">
            <a:spAutoFit/>
          </a:bodyPr>
          <a:lstStyle/>
          <a:p>
            <a:r>
              <a:rPr lang="en-US" sz="2000" i="1" dirty="0" smtClean="0">
                <a:solidFill>
                  <a:schemeClr val="bg1"/>
                </a:solidFill>
                <a:latin typeface="+mj-lt"/>
              </a:rPr>
              <a:t>CFO</a:t>
            </a:r>
            <a:endParaRPr lang="en-US" sz="2000" i="1" dirty="0">
              <a:solidFill>
                <a:schemeClr val="bg1"/>
              </a:solidFill>
              <a:latin typeface="+mj-lt"/>
              <a:cs typeface="Estrangelo Edessa" panose="03080600000000000000" pitchFamily="66" charset="0"/>
            </a:endParaRPr>
          </a:p>
        </p:txBody>
      </p:sp>
      <p:sp>
        <p:nvSpPr>
          <p:cNvPr id="40" name="TextBox 39"/>
          <p:cNvSpPr txBox="1"/>
          <p:nvPr/>
        </p:nvSpPr>
        <p:spPr>
          <a:xfrm>
            <a:off x="5370896" y="5409221"/>
            <a:ext cx="2345066" cy="738664"/>
          </a:xfrm>
          <a:prstGeom prst="rect">
            <a:avLst/>
          </a:prstGeom>
          <a:noFill/>
        </p:spPr>
        <p:txBody>
          <a:bodyPr wrap="square" rtlCol="0">
            <a:spAutoFit/>
          </a:bodyPr>
          <a:lstStyle/>
          <a:p>
            <a:r>
              <a:rPr lang="en-US" sz="1400" i="1" dirty="0" smtClean="0">
                <a:solidFill>
                  <a:schemeClr val="bg1"/>
                </a:solidFill>
                <a:latin typeface="+mj-lt"/>
              </a:rPr>
              <a:t>Management of overall operations, development  &amp; integration.</a:t>
            </a:r>
            <a:endParaRPr lang="en-US" sz="1400" i="1" dirty="0">
              <a:solidFill>
                <a:schemeClr val="bg1"/>
              </a:solidFill>
              <a:latin typeface="+mj-lt"/>
              <a:cs typeface="Estrangelo Edessa" panose="03080600000000000000" pitchFamily="66" charset="0"/>
            </a:endParaRPr>
          </a:p>
        </p:txBody>
      </p:sp>
      <p:sp>
        <p:nvSpPr>
          <p:cNvPr id="41" name="TextBox 40"/>
          <p:cNvSpPr txBox="1"/>
          <p:nvPr/>
        </p:nvSpPr>
        <p:spPr>
          <a:xfrm>
            <a:off x="9112264" y="5349992"/>
            <a:ext cx="2345066" cy="738664"/>
          </a:xfrm>
          <a:prstGeom prst="rect">
            <a:avLst/>
          </a:prstGeom>
          <a:noFill/>
        </p:spPr>
        <p:txBody>
          <a:bodyPr wrap="square" rtlCol="0">
            <a:spAutoFit/>
          </a:bodyPr>
          <a:lstStyle/>
          <a:p>
            <a:r>
              <a:rPr lang="en-US" sz="1400" i="1" dirty="0" smtClean="0">
                <a:solidFill>
                  <a:schemeClr val="bg1"/>
                </a:solidFill>
                <a:latin typeface="+mj-lt"/>
              </a:rPr>
              <a:t>Financial planning, risk management and cart integration.</a:t>
            </a:r>
            <a:endParaRPr lang="en-US" sz="1400" i="1"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2413" y="3858941"/>
            <a:ext cx="655718" cy="703486"/>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6150" y="3850895"/>
            <a:ext cx="601179" cy="671662"/>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62325"/>
            <a:ext cx="716515" cy="781325"/>
          </a:xfrm>
          <a:prstGeom prst="rect">
            <a:avLst/>
          </a:prstGeom>
        </p:spPr>
      </p:pic>
      <p:sp>
        <p:nvSpPr>
          <p:cNvPr id="30" name="TextBox 29"/>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Slide Title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1999"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693889" y="4976734"/>
            <a:ext cx="9039068" cy="1781238"/>
          </a:xfrm>
          <a:solidFill>
            <a:schemeClr val="bg1">
              <a:lumMod val="85000"/>
              <a:alpha val="75000"/>
            </a:schemeClr>
          </a:solidFill>
          <a:ln w="12700">
            <a:noFill/>
          </a:ln>
        </p:spPr>
        <p:txBody>
          <a:bodyPr>
            <a:normAutofit fontScale="92500"/>
          </a:bodyPr>
          <a:lstStyle/>
          <a:p>
            <a:pPr>
              <a:buFont typeface="Wingdings" panose="05000000000000000000" pitchFamily="2" charset="2"/>
              <a:buChar char="§"/>
            </a:pPr>
            <a:r>
              <a:rPr lang="en-US" sz="2000" dirty="0"/>
              <a:t>Sager, J. </a:t>
            </a:r>
            <a:r>
              <a:rPr lang="en-US" sz="2000" dirty="0" smtClean="0"/>
              <a:t>(</a:t>
            </a:r>
            <a:r>
              <a:rPr lang="en-US" sz="2000" dirty="0" err="1" smtClean="0"/>
              <a:t>n.d.</a:t>
            </a:r>
            <a:r>
              <a:rPr lang="en-US" sz="2000" dirty="0" smtClean="0"/>
              <a:t>). </a:t>
            </a:r>
            <a:r>
              <a:rPr lang="en-US" sz="2000" dirty="0"/>
              <a:t>Free </a:t>
            </a:r>
            <a:r>
              <a:rPr lang="en-US" sz="2000" dirty="0" smtClean="0"/>
              <a:t>PowerPoint </a:t>
            </a:r>
            <a:r>
              <a:rPr lang="en-US" sz="2000" dirty="0"/>
              <a:t>T</a:t>
            </a:r>
            <a:r>
              <a:rPr lang="en-US" sz="2000" dirty="0" smtClean="0"/>
              <a:t>emplate</a:t>
            </a:r>
            <a:r>
              <a:rPr lang="en-US" sz="2000" dirty="0"/>
              <a:t>. Retrieved 2016, from </a:t>
            </a:r>
            <a:r>
              <a:rPr lang="en-US" sz="2000" dirty="0">
                <a:hlinkClick r:id="rId3"/>
              </a:rPr>
              <a:t>http://sage-fox.com</a:t>
            </a:r>
            <a:r>
              <a:rPr lang="en-US" sz="2000" dirty="0" smtClean="0">
                <a:hlinkClick r:id="rId3"/>
              </a:rPr>
              <a:t>/</a:t>
            </a:r>
            <a:endParaRPr lang="en-US" sz="2000" dirty="0" smtClean="0"/>
          </a:p>
          <a:p>
            <a:pPr>
              <a:buFont typeface="Wingdings" panose="05000000000000000000" pitchFamily="2" charset="2"/>
              <a:buChar char="§"/>
            </a:pPr>
            <a:r>
              <a:rPr lang="en-US" sz="2000" dirty="0" err="1" smtClean="0"/>
              <a:t>Lastname</a:t>
            </a:r>
            <a:r>
              <a:rPr lang="en-US" sz="2000" dirty="0" smtClean="0"/>
              <a:t>, </a:t>
            </a:r>
            <a:r>
              <a:rPr lang="en-US" sz="2000" dirty="0"/>
              <a:t>F. (</a:t>
            </a:r>
            <a:r>
              <a:rPr lang="en-US" sz="2000" dirty="0" err="1"/>
              <a:t>n.d.</a:t>
            </a:r>
            <a:r>
              <a:rPr lang="en-US" sz="2000" dirty="0"/>
              <a:t>). Chapter title. In </a:t>
            </a:r>
            <a:r>
              <a:rPr lang="en-US" sz="2000" i="1" dirty="0" err="1" smtClean="0"/>
              <a:t>Booktitle</a:t>
            </a:r>
            <a:r>
              <a:rPr lang="en-US" sz="2000" dirty="0"/>
              <a:t> (Edition ed., Vol. </a:t>
            </a:r>
            <a:r>
              <a:rPr lang="en-US" sz="2000" dirty="0" smtClean="0"/>
              <a:t>Volume#, </a:t>
            </a:r>
            <a:r>
              <a:rPr lang="en-US" sz="2000" dirty="0"/>
              <a:t>p. </a:t>
            </a:r>
            <a:r>
              <a:rPr lang="en-US" sz="2000" dirty="0" smtClean="0"/>
              <a:t>Page#). </a:t>
            </a:r>
            <a:r>
              <a:rPr lang="en-US" sz="2000" dirty="0"/>
              <a:t>City, State: Publisher</a:t>
            </a:r>
            <a:r>
              <a:rPr lang="en-US" sz="2000" dirty="0" smtClean="0"/>
              <a:t>.</a:t>
            </a:r>
          </a:p>
          <a:p>
            <a:pPr>
              <a:buFont typeface="Wingdings" panose="05000000000000000000" pitchFamily="2" charset="2"/>
              <a:buChar char="§"/>
            </a:pPr>
            <a:r>
              <a:rPr lang="en-US" sz="2000" dirty="0" err="1"/>
              <a:t>Lastname</a:t>
            </a:r>
            <a:r>
              <a:rPr lang="en-US" sz="2000" dirty="0"/>
              <a:t>, F. (</a:t>
            </a:r>
            <a:r>
              <a:rPr lang="en-US" sz="2000" dirty="0" err="1"/>
              <a:t>n.d.</a:t>
            </a:r>
            <a:r>
              <a:rPr lang="en-US" sz="2000" dirty="0"/>
              <a:t>). </a:t>
            </a:r>
            <a:r>
              <a:rPr lang="en-US" sz="2000" dirty="0" err="1"/>
              <a:t>Articletitle</a:t>
            </a:r>
            <a:r>
              <a:rPr lang="en-US" sz="2000" dirty="0"/>
              <a:t>. </a:t>
            </a:r>
            <a:r>
              <a:rPr lang="en-US" sz="2000" i="1" dirty="0" err="1"/>
              <a:t>Journaltitle</a:t>
            </a:r>
            <a:r>
              <a:rPr lang="en-US" sz="2000" i="1" dirty="0"/>
              <a:t>,</a:t>
            </a:r>
            <a:r>
              <a:rPr lang="en-US" sz="2000" dirty="0"/>
              <a:t> </a:t>
            </a:r>
            <a:r>
              <a:rPr lang="en-US" sz="2000" i="1" dirty="0"/>
              <a:t>Volume#</a:t>
            </a:r>
            <a:r>
              <a:rPr lang="en-US" sz="2000" dirty="0"/>
              <a:t>(Issue#), Page#-Page#. Retrieved from </a:t>
            </a:r>
            <a:r>
              <a:rPr lang="en-US" sz="2000" dirty="0" err="1"/>
              <a:t>websiteurl</a:t>
            </a:r>
            <a:endParaRPr lang="en-US" sz="2000" dirty="0" smtClean="0"/>
          </a:p>
          <a:p>
            <a:pPr>
              <a:buFont typeface="Wingdings" panose="05000000000000000000" pitchFamily="2" charset="2"/>
              <a:buChar char="§"/>
            </a:pPr>
            <a:endParaRPr lang="en-US" sz="1400" dirty="0"/>
          </a:p>
        </p:txBody>
      </p:sp>
      <p:sp>
        <p:nvSpPr>
          <p:cNvPr id="9" name="TextBox 8"/>
          <p:cNvSpPr txBox="1"/>
          <p:nvPr/>
        </p:nvSpPr>
        <p:spPr>
          <a:xfrm>
            <a:off x="1616439" y="1401939"/>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10" name="TextBox 9"/>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11" name="TextBox 10"/>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 Works Cited -</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312276"/>
            <a:ext cx="12192000" cy="4545723"/>
          </a:xfrm>
          <a:solidFill>
            <a:schemeClr val="bg1">
              <a:lumMod val="85000"/>
              <a:alpha val="90000"/>
            </a:schemeClr>
          </a:solidFill>
        </p:spPr>
        <p:txBody>
          <a:bodyPr>
            <a:normAutofit/>
          </a:bodyPr>
          <a:lstStyle/>
          <a:p>
            <a:pPr marL="0" indent="0">
              <a:buNone/>
            </a:pPr>
            <a:r>
              <a:rPr lang="en-US" sz="2000" u="sng"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pPr marL="0" indent="0">
              <a:buNone/>
            </a:pPr>
            <a:r>
              <a:rPr lang="en-US" sz="2000" u="sng" dirty="0" smtClean="0"/>
              <a:t>Not Allowed:</a:t>
            </a:r>
            <a:endParaRPr lang="en-US" sz="2000" u="sng"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pPr marL="0" indent="0">
              <a:buNone/>
            </a:pPr>
            <a:r>
              <a:rPr lang="en-US" sz="2000" u="sng" dirty="0" smtClean="0"/>
              <a:t>Image </a:t>
            </a:r>
            <a:r>
              <a:rPr lang="en-US" sz="2000" u="sng" dirty="0"/>
              <a:t>Usage Rights:</a:t>
            </a:r>
          </a:p>
          <a:p>
            <a:pPr marL="0" indent="0">
              <a:buNone/>
            </a:pPr>
            <a:r>
              <a:rPr lang="en-US" sz="1600" dirty="0"/>
              <a:t>Most of our images are licensed through </a:t>
            </a:r>
            <a:r>
              <a:rPr lang="en-US" sz="1600" dirty="0" smtClean="0"/>
              <a:t>Shutterstock, </a:t>
            </a:r>
            <a:r>
              <a:rPr lang="en-US" sz="16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u="sng"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u="sng"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u="sng" dirty="0" smtClean="0"/>
              <a:t>Color Transparency Screen:</a:t>
            </a:r>
          </a:p>
          <a:p>
            <a:pPr marL="0" indent="0">
              <a:buNone/>
            </a:pPr>
            <a:r>
              <a:rPr lang="en-US" sz="1600" dirty="0" smtClean="0"/>
              <a:t>Many slides have colored screen with varying transparency levels to give color to the slide and allow content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u="sng" dirty="0" smtClean="0"/>
              <a:t>Image Usage Rights:</a:t>
            </a:r>
            <a:endParaRPr lang="en-US" sz="2000" u="sng"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8" name="Rectangle 27"/>
          <p:cNvSpPr/>
          <p:nvPr/>
        </p:nvSpPr>
        <p:spPr>
          <a:xfrm>
            <a:off x="4537682" y="1423448"/>
            <a:ext cx="3200400" cy="3704138"/>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271641" y="1423447"/>
            <a:ext cx="3200400" cy="370199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37682" y="1423447"/>
            <a:ext cx="3200400" cy="50952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74066" y="1423447"/>
            <a:ext cx="3200400" cy="50952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737067" y="1472038"/>
            <a:ext cx="2700411" cy="461665"/>
          </a:xfrm>
          <a:prstGeom prst="rect">
            <a:avLst/>
          </a:prstGeom>
          <a:noFill/>
        </p:spPr>
        <p:txBody>
          <a:bodyPr wrap="square" rtlCol="0">
            <a:spAutoFit/>
          </a:bodyPr>
          <a:lstStyle/>
          <a:p>
            <a:pPr algn="ctr"/>
            <a:r>
              <a:rPr lang="en-US" sz="2400" dirty="0" smtClean="0">
                <a:solidFill>
                  <a:schemeClr val="bg1"/>
                </a:solidFill>
                <a:latin typeface="+mj-lt"/>
              </a:rPr>
              <a:t>Story Line</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8488897" y="1472038"/>
            <a:ext cx="2700411" cy="461665"/>
          </a:xfrm>
          <a:prstGeom prst="rect">
            <a:avLst/>
          </a:prstGeom>
          <a:noFill/>
        </p:spPr>
        <p:txBody>
          <a:bodyPr wrap="square" rtlCol="0">
            <a:spAutoFit/>
          </a:bodyPr>
          <a:lstStyle/>
          <a:p>
            <a:pPr algn="ctr"/>
            <a:r>
              <a:rPr lang="en-US" sz="2400" dirty="0" smtClean="0">
                <a:solidFill>
                  <a:schemeClr val="bg1"/>
                </a:solidFill>
                <a:latin typeface="+mj-lt"/>
              </a:rPr>
              <a:t>Player’s Role</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4537682" y="2347054"/>
            <a:ext cx="3200400" cy="4093428"/>
          </a:xfrm>
          <a:prstGeom prst="rect">
            <a:avLst/>
          </a:prstGeom>
          <a:noFill/>
        </p:spPr>
        <p:txBody>
          <a:bodyPr wrap="square" rtlCol="0">
            <a:spAutoFit/>
          </a:bodyPr>
          <a:lstStyle/>
          <a:p>
            <a:pPr marL="342900" indent="-342900">
              <a:buFontTx/>
              <a:buChar char="-"/>
            </a:pPr>
            <a:r>
              <a:rPr lang="en-US" sz="2000" dirty="0" err="1">
                <a:solidFill>
                  <a:schemeClr val="bg1"/>
                </a:solidFill>
                <a:latin typeface="+mj-lt"/>
              </a:rPr>
              <a:t>N</a:t>
            </a:r>
            <a:r>
              <a:rPr lang="en-US" sz="2000" dirty="0" err="1" smtClean="0">
                <a:solidFill>
                  <a:schemeClr val="bg1"/>
                </a:solidFill>
                <a:latin typeface="+mj-lt"/>
              </a:rPr>
              <a:t>arco</a:t>
            </a:r>
            <a:r>
              <a:rPr lang="en-US" sz="2000" dirty="0" smtClean="0">
                <a:solidFill>
                  <a:schemeClr val="bg1"/>
                </a:solidFill>
                <a:latin typeface="+mj-lt"/>
              </a:rPr>
              <a:t>-terrorist </a:t>
            </a:r>
            <a:r>
              <a:rPr lang="en-US" sz="2000" dirty="0">
                <a:solidFill>
                  <a:schemeClr val="bg1"/>
                </a:solidFill>
                <a:latin typeface="+mj-lt"/>
              </a:rPr>
              <a:t>Raul </a:t>
            </a:r>
            <a:r>
              <a:rPr lang="en-US" sz="2000" dirty="0" smtClean="0">
                <a:solidFill>
                  <a:schemeClr val="bg1"/>
                </a:solidFill>
                <a:latin typeface="+mj-lt"/>
              </a:rPr>
              <a:t>Menendez </a:t>
            </a:r>
            <a:r>
              <a:rPr lang="en-US" sz="2000" dirty="0">
                <a:solidFill>
                  <a:schemeClr val="bg1"/>
                </a:solidFill>
                <a:latin typeface="+mj-lt"/>
              </a:rPr>
              <a:t>causes drone assaults </a:t>
            </a:r>
            <a:r>
              <a:rPr lang="en-US" sz="2000" dirty="0" smtClean="0">
                <a:solidFill>
                  <a:schemeClr val="bg1"/>
                </a:solidFill>
                <a:latin typeface="+mj-lt"/>
              </a:rPr>
              <a:t>in 2025</a:t>
            </a:r>
            <a:endParaRPr lang="en-US" sz="2000" dirty="0" smtClean="0">
              <a:solidFill>
                <a:schemeClr val="bg1"/>
              </a:solidFill>
              <a:latin typeface="+mj-lt"/>
            </a:endParaRPr>
          </a:p>
          <a:p>
            <a:pPr marL="342900" indent="-342900">
              <a:buFontTx/>
              <a:buChar char="-"/>
            </a:pPr>
            <a:r>
              <a:rPr lang="en-US" sz="2000" dirty="0">
                <a:solidFill>
                  <a:schemeClr val="bg1"/>
                </a:solidFill>
                <a:latin typeface="+mj-lt"/>
              </a:rPr>
              <a:t>Directed Energy Air Defense </a:t>
            </a:r>
            <a:r>
              <a:rPr lang="en-US" sz="2000" dirty="0" smtClean="0">
                <a:solidFill>
                  <a:schemeClr val="bg1"/>
                </a:solidFill>
                <a:latin typeface="+mj-lt"/>
              </a:rPr>
              <a:t>systems developed </a:t>
            </a:r>
            <a:r>
              <a:rPr lang="en-US" sz="2000" dirty="0">
                <a:solidFill>
                  <a:schemeClr val="bg1"/>
                </a:solidFill>
                <a:latin typeface="+mj-lt"/>
              </a:rPr>
              <a:t>that </a:t>
            </a:r>
            <a:r>
              <a:rPr lang="en-US" sz="2000" dirty="0" smtClean="0">
                <a:solidFill>
                  <a:schemeClr val="bg1"/>
                </a:solidFill>
                <a:latin typeface="+mj-lt"/>
              </a:rPr>
              <a:t>make </a:t>
            </a:r>
            <a:r>
              <a:rPr lang="en-US" sz="2000" dirty="0">
                <a:solidFill>
                  <a:schemeClr val="bg1"/>
                </a:solidFill>
                <a:latin typeface="+mj-lt"/>
              </a:rPr>
              <a:t>air </a:t>
            </a:r>
            <a:r>
              <a:rPr lang="en-US" sz="2000" dirty="0" smtClean="0">
                <a:solidFill>
                  <a:schemeClr val="bg1"/>
                </a:solidFill>
                <a:latin typeface="+mj-lt"/>
              </a:rPr>
              <a:t>forces </a:t>
            </a:r>
            <a:r>
              <a:rPr lang="en-US" sz="2000" dirty="0">
                <a:solidFill>
                  <a:schemeClr val="bg1"/>
                </a:solidFill>
                <a:latin typeface="+mj-lt"/>
              </a:rPr>
              <a:t>useless</a:t>
            </a:r>
            <a:endParaRPr lang="en-US" sz="2000" dirty="0" smtClean="0">
              <a:solidFill>
                <a:schemeClr val="bg1"/>
              </a:solidFill>
              <a:latin typeface="+mj-lt"/>
            </a:endParaRPr>
          </a:p>
          <a:p>
            <a:pPr marL="342900" indent="-342900">
              <a:buFontTx/>
              <a:buChar char="-"/>
            </a:pPr>
            <a:r>
              <a:rPr lang="en-US" sz="2000" dirty="0" smtClean="0">
                <a:solidFill>
                  <a:schemeClr val="bg1"/>
                </a:solidFill>
                <a:latin typeface="+mj-lt"/>
              </a:rPr>
              <a:t>Robotic </a:t>
            </a:r>
            <a:r>
              <a:rPr lang="en-US" sz="2000" dirty="0">
                <a:solidFill>
                  <a:schemeClr val="bg1"/>
                </a:solidFill>
                <a:latin typeface="+mj-lt"/>
              </a:rPr>
              <a:t>humanoid drones and cyborg </a:t>
            </a:r>
            <a:r>
              <a:rPr lang="en-US" sz="2000" dirty="0" err="1" smtClean="0">
                <a:solidFill>
                  <a:schemeClr val="bg1"/>
                </a:solidFill>
                <a:latin typeface="+mj-lt"/>
              </a:rPr>
              <a:t>supersoldiers</a:t>
            </a:r>
            <a:r>
              <a:rPr lang="en-US" sz="2000" dirty="0" smtClean="0">
                <a:solidFill>
                  <a:schemeClr val="bg1"/>
                </a:solidFill>
                <a:latin typeface="+mj-lt"/>
              </a:rPr>
              <a:t> developed</a:t>
            </a:r>
          </a:p>
          <a:p>
            <a:pPr marL="342900" indent="-342900">
              <a:buFontTx/>
              <a:buChar char="-"/>
            </a:pPr>
            <a:r>
              <a:rPr lang="en-US" sz="2000" dirty="0">
                <a:solidFill>
                  <a:schemeClr val="bg1"/>
                </a:solidFill>
                <a:latin typeface="+mj-lt"/>
                <a:cs typeface="Estrangelo Edessa" panose="03080600000000000000" pitchFamily="66" charset="0"/>
              </a:rPr>
              <a:t>Follows a group of Black Ops </a:t>
            </a:r>
            <a:r>
              <a:rPr lang="en-US" sz="2000" dirty="0" smtClean="0">
                <a:solidFill>
                  <a:schemeClr val="bg1"/>
                </a:solidFill>
                <a:latin typeface="+mj-lt"/>
                <a:cs typeface="Estrangelo Edessa" panose="03080600000000000000" pitchFamily="66" charset="0"/>
              </a:rPr>
              <a:t>soldiers in </a:t>
            </a:r>
            <a:r>
              <a:rPr lang="en-US" sz="2000" dirty="0">
                <a:solidFill>
                  <a:schemeClr val="bg1"/>
                </a:solidFill>
                <a:latin typeface="+mj-lt"/>
                <a:cs typeface="Estrangelo Edessa" panose="03080600000000000000" pitchFamily="66" charset="0"/>
              </a:rPr>
              <a:t>2065</a:t>
            </a:r>
          </a:p>
          <a:p>
            <a:pPr marL="342900" indent="-342900">
              <a:buFontTx/>
              <a:buChar char="-"/>
            </a:pPr>
            <a:endParaRPr lang="en-US" sz="2000" dirty="0">
              <a:solidFill>
                <a:schemeClr val="bg1"/>
              </a:solidFill>
              <a:latin typeface="+mj-lt"/>
              <a:cs typeface="Estrangelo Edessa" panose="03080600000000000000" pitchFamily="66" charset="0"/>
            </a:endParaRPr>
          </a:p>
        </p:txBody>
      </p:sp>
      <p:sp>
        <p:nvSpPr>
          <p:cNvPr id="37" name="TextBox 36"/>
          <p:cNvSpPr txBox="1"/>
          <p:nvPr/>
        </p:nvSpPr>
        <p:spPr>
          <a:xfrm>
            <a:off x="8238902" y="2347054"/>
            <a:ext cx="3200400" cy="4093428"/>
          </a:xfrm>
          <a:prstGeom prst="rect">
            <a:avLst/>
          </a:prstGeom>
          <a:noFill/>
        </p:spPr>
        <p:txBody>
          <a:bodyPr wrap="square" rtlCol="0">
            <a:spAutoFit/>
          </a:bodyPr>
          <a:lstStyle/>
          <a:p>
            <a:r>
              <a:rPr lang="en-US" sz="2000" b="1" dirty="0" smtClean="0">
                <a:solidFill>
                  <a:schemeClr val="bg1"/>
                </a:solidFill>
                <a:latin typeface="+mj-lt"/>
              </a:rPr>
              <a:t>Campaign</a:t>
            </a:r>
            <a:endParaRPr lang="en-US" sz="2000" b="1" dirty="0">
              <a:solidFill>
                <a:schemeClr val="bg1"/>
              </a:solidFill>
              <a:latin typeface="+mj-lt"/>
            </a:endParaRPr>
          </a:p>
          <a:p>
            <a:pPr marL="342900" indent="-342900">
              <a:buFontTx/>
              <a:buChar char="-"/>
            </a:pPr>
            <a:r>
              <a:rPr lang="en-US" sz="2000" dirty="0" smtClean="0">
                <a:solidFill>
                  <a:schemeClr val="bg1"/>
                </a:solidFill>
                <a:latin typeface="+mj-lt"/>
                <a:cs typeface="Estrangelo Edessa" panose="03080600000000000000" pitchFamily="66" charset="0"/>
              </a:rPr>
              <a:t>Complete campaign missions</a:t>
            </a:r>
          </a:p>
          <a:p>
            <a:pPr marL="342900" indent="-342900">
              <a:buFontTx/>
              <a:buChar char="-"/>
            </a:pPr>
            <a:r>
              <a:rPr lang="en-US" sz="2000" dirty="0">
                <a:solidFill>
                  <a:schemeClr val="bg1"/>
                </a:solidFill>
                <a:latin typeface="+mj-lt"/>
                <a:cs typeface="Estrangelo Edessa" panose="03080600000000000000" pitchFamily="66" charset="0"/>
              </a:rPr>
              <a:t>C</a:t>
            </a:r>
            <a:r>
              <a:rPr lang="en-US" sz="2000" dirty="0" smtClean="0">
                <a:solidFill>
                  <a:schemeClr val="bg1"/>
                </a:solidFill>
                <a:latin typeface="+mj-lt"/>
                <a:cs typeface="Estrangelo Edessa" panose="03080600000000000000" pitchFamily="66" charset="0"/>
              </a:rPr>
              <a:t>ollect unlock tokens to acquire gears and weapons</a:t>
            </a:r>
          </a:p>
          <a:p>
            <a:r>
              <a:rPr lang="en-US" sz="2000" b="1" dirty="0" smtClean="0">
                <a:solidFill>
                  <a:schemeClr val="bg1"/>
                </a:solidFill>
                <a:latin typeface="+mj-lt"/>
                <a:cs typeface="Estrangelo Edessa" panose="03080600000000000000" pitchFamily="66" charset="0"/>
              </a:rPr>
              <a:t>Multiplayer</a:t>
            </a:r>
          </a:p>
          <a:p>
            <a:pPr marL="342900" indent="-342900">
              <a:buFontTx/>
              <a:buChar char="-"/>
            </a:pPr>
            <a:r>
              <a:rPr lang="en-US" sz="2000" dirty="0" smtClean="0">
                <a:solidFill>
                  <a:schemeClr val="bg1"/>
                </a:solidFill>
                <a:latin typeface="+mj-lt"/>
                <a:cs typeface="Estrangelo Edessa" panose="03080600000000000000" pitchFamily="66" charset="0"/>
              </a:rPr>
              <a:t>Eliminate enemy players</a:t>
            </a:r>
          </a:p>
          <a:p>
            <a:pPr marL="342900" indent="-342900">
              <a:buFontTx/>
              <a:buChar char="-"/>
            </a:pPr>
            <a:r>
              <a:rPr lang="en-US" sz="2000" dirty="0" smtClean="0">
                <a:solidFill>
                  <a:schemeClr val="bg1"/>
                </a:solidFill>
                <a:latin typeface="+mj-lt"/>
                <a:cs typeface="Estrangelo Edessa" panose="03080600000000000000" pitchFamily="66" charset="0"/>
              </a:rPr>
              <a:t>Complete mode-specific objectives</a:t>
            </a:r>
          </a:p>
          <a:p>
            <a:r>
              <a:rPr lang="en-US" sz="2000" b="1" dirty="0" smtClean="0">
                <a:solidFill>
                  <a:schemeClr val="bg1"/>
                </a:solidFill>
                <a:latin typeface="+mj-lt"/>
                <a:cs typeface="Estrangelo Edessa" panose="03080600000000000000" pitchFamily="66" charset="0"/>
              </a:rPr>
              <a:t>Zombies</a:t>
            </a:r>
          </a:p>
          <a:p>
            <a:pPr marL="342900" indent="-342900">
              <a:buFontTx/>
              <a:buChar char="-"/>
            </a:pPr>
            <a:r>
              <a:rPr lang="en-US" sz="2000" dirty="0" smtClean="0">
                <a:solidFill>
                  <a:schemeClr val="bg1"/>
                </a:solidFill>
                <a:latin typeface="+mj-lt"/>
                <a:cs typeface="Estrangelo Edessa" panose="03080600000000000000" pitchFamily="66" charset="0"/>
              </a:rPr>
              <a:t>Kill zombies and survive</a:t>
            </a:r>
          </a:p>
          <a:p>
            <a:pPr marL="342900" indent="-342900">
              <a:buFontTx/>
              <a:buChar char="-"/>
            </a:pPr>
            <a:r>
              <a:rPr lang="en-US" sz="2000" dirty="0" smtClean="0">
                <a:solidFill>
                  <a:schemeClr val="bg1"/>
                </a:solidFill>
                <a:latin typeface="+mj-lt"/>
                <a:cs typeface="Estrangelo Edessa" panose="03080600000000000000" pitchFamily="66" charset="0"/>
              </a:rPr>
              <a:t>Complete objectives</a:t>
            </a:r>
            <a:endParaRPr lang="en-US" sz="2000" dirty="0">
              <a:solidFill>
                <a:schemeClr val="bg1"/>
              </a:solidFill>
              <a:latin typeface="+mj-lt"/>
              <a:cs typeface="Estrangelo Edessa" panose="03080600000000000000" pitchFamily="66" charset="0"/>
            </a:endParaRPr>
          </a:p>
        </p:txBody>
      </p:sp>
      <p:sp>
        <p:nvSpPr>
          <p:cNvPr id="20" name="TextBox 19"/>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Game Summary</a:t>
            </a:r>
            <a:endParaRPr lang="en-US" sz="3200" dirty="0">
              <a:solidFill>
                <a:schemeClr val="bg1"/>
              </a:solidFill>
              <a:cs typeface="Browallia New" panose="020B0604020202020204" pitchFamily="34" charset="-34"/>
            </a:endParaRPr>
          </a:p>
        </p:txBody>
      </p:sp>
      <p:sp>
        <p:nvSpPr>
          <p:cNvPr id="21" name="Rectangle 20"/>
          <p:cNvSpPr/>
          <p:nvPr/>
        </p:nvSpPr>
        <p:spPr>
          <a:xfrm>
            <a:off x="780278" y="1423448"/>
            <a:ext cx="3200400" cy="3704138"/>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780278" y="2347054"/>
            <a:ext cx="3200400" cy="3170099"/>
          </a:xfrm>
          <a:prstGeom prst="rect">
            <a:avLst/>
          </a:prstGeom>
          <a:noFill/>
        </p:spPr>
        <p:txBody>
          <a:bodyPr wrap="square" rtlCol="0">
            <a:spAutoFit/>
          </a:bodyPr>
          <a:lstStyle/>
          <a:p>
            <a:r>
              <a:rPr lang="en-US" sz="2000" dirty="0" smtClean="0">
                <a:solidFill>
                  <a:schemeClr val="bg1"/>
                </a:solidFill>
                <a:latin typeface="+mj-lt"/>
              </a:rPr>
              <a:t>Platforms:</a:t>
            </a:r>
          </a:p>
          <a:p>
            <a:pPr marL="342900" indent="-342900">
              <a:buFontTx/>
              <a:buChar char="-"/>
            </a:pPr>
            <a:r>
              <a:rPr lang="en-US" sz="2000" dirty="0" err="1" smtClean="0">
                <a:solidFill>
                  <a:schemeClr val="bg1"/>
                </a:solidFill>
                <a:latin typeface="+mj-lt"/>
                <a:cs typeface="Estrangelo Edessa" panose="03080600000000000000" pitchFamily="66" charset="0"/>
              </a:rPr>
              <a:t>Playstation</a:t>
            </a:r>
            <a:r>
              <a:rPr lang="en-US" sz="2000" dirty="0" smtClean="0">
                <a:solidFill>
                  <a:schemeClr val="bg1"/>
                </a:solidFill>
                <a:latin typeface="+mj-lt"/>
                <a:cs typeface="Estrangelo Edessa" panose="03080600000000000000" pitchFamily="66" charset="0"/>
              </a:rPr>
              <a:t> 3</a:t>
            </a:r>
          </a:p>
          <a:p>
            <a:pPr marL="342900" indent="-342900">
              <a:buFontTx/>
              <a:buChar char="-"/>
            </a:pPr>
            <a:r>
              <a:rPr lang="en-US" sz="2000" dirty="0" err="1" smtClean="0">
                <a:solidFill>
                  <a:schemeClr val="bg1"/>
                </a:solidFill>
                <a:latin typeface="+mj-lt"/>
                <a:cs typeface="Estrangelo Edessa" panose="03080600000000000000" pitchFamily="66" charset="0"/>
              </a:rPr>
              <a:t>Playstation</a:t>
            </a:r>
            <a:r>
              <a:rPr lang="en-US" sz="2000" dirty="0" smtClean="0">
                <a:solidFill>
                  <a:schemeClr val="bg1"/>
                </a:solidFill>
                <a:latin typeface="+mj-lt"/>
                <a:cs typeface="Estrangelo Edessa" panose="03080600000000000000" pitchFamily="66" charset="0"/>
              </a:rPr>
              <a:t> 4</a:t>
            </a:r>
          </a:p>
          <a:p>
            <a:pPr marL="342900" indent="-342900">
              <a:buFontTx/>
              <a:buChar char="-"/>
            </a:pPr>
            <a:r>
              <a:rPr lang="en-US" sz="2000" dirty="0" smtClean="0">
                <a:solidFill>
                  <a:schemeClr val="bg1"/>
                </a:solidFill>
                <a:latin typeface="+mj-lt"/>
                <a:cs typeface="Estrangelo Edessa" panose="03080600000000000000" pitchFamily="66" charset="0"/>
              </a:rPr>
              <a:t>Xbox 360</a:t>
            </a:r>
          </a:p>
          <a:p>
            <a:pPr marL="342900" indent="-342900">
              <a:buFontTx/>
              <a:buChar char="-"/>
            </a:pPr>
            <a:r>
              <a:rPr lang="en-US" sz="2000" dirty="0" smtClean="0">
                <a:solidFill>
                  <a:schemeClr val="bg1"/>
                </a:solidFill>
                <a:latin typeface="+mj-lt"/>
                <a:cs typeface="Estrangelo Edessa" panose="03080600000000000000" pitchFamily="66" charset="0"/>
              </a:rPr>
              <a:t>Xbox One</a:t>
            </a:r>
          </a:p>
          <a:p>
            <a:pPr marL="342900" indent="-342900">
              <a:buFontTx/>
              <a:buChar char="-"/>
            </a:pPr>
            <a:r>
              <a:rPr lang="en-US" sz="2000" dirty="0" smtClean="0">
                <a:solidFill>
                  <a:schemeClr val="bg1"/>
                </a:solidFill>
                <a:latin typeface="+mj-lt"/>
                <a:cs typeface="Estrangelo Edessa" panose="03080600000000000000" pitchFamily="66" charset="0"/>
              </a:rPr>
              <a:t>PC</a:t>
            </a:r>
          </a:p>
          <a:p>
            <a:pPr marL="342900" indent="-342900">
              <a:buFontTx/>
              <a:buChar char="-"/>
            </a:pPr>
            <a:endParaRPr lang="en-US" sz="2000" dirty="0">
              <a:solidFill>
                <a:schemeClr val="bg1"/>
              </a:solidFill>
              <a:latin typeface="+mj-lt"/>
              <a:cs typeface="Estrangelo Edessa" panose="03080600000000000000" pitchFamily="66" charset="0"/>
            </a:endParaRPr>
          </a:p>
          <a:p>
            <a:r>
              <a:rPr lang="en-US" sz="2000" dirty="0" smtClean="0">
                <a:solidFill>
                  <a:schemeClr val="bg1"/>
                </a:solidFill>
                <a:latin typeface="+mj-lt"/>
                <a:cs typeface="Estrangelo Edessa" panose="03080600000000000000" pitchFamily="66" charset="0"/>
              </a:rPr>
              <a:t>Installation Options:</a:t>
            </a:r>
          </a:p>
          <a:p>
            <a:pPr marL="342900" indent="-342900">
              <a:buFontTx/>
              <a:buChar char="-"/>
            </a:pPr>
            <a:r>
              <a:rPr lang="en-US" sz="2000" dirty="0" smtClean="0">
                <a:solidFill>
                  <a:schemeClr val="bg1"/>
                </a:solidFill>
                <a:latin typeface="+mj-lt"/>
                <a:cs typeface="Estrangelo Edessa" panose="03080600000000000000" pitchFamily="66" charset="0"/>
              </a:rPr>
              <a:t>Digital download</a:t>
            </a:r>
          </a:p>
          <a:p>
            <a:pPr marL="342900" indent="-342900">
              <a:buFontTx/>
              <a:buChar char="-"/>
            </a:pPr>
            <a:r>
              <a:rPr lang="en-US" sz="2000" dirty="0" smtClean="0">
                <a:solidFill>
                  <a:schemeClr val="bg1"/>
                </a:solidFill>
                <a:latin typeface="+mj-lt"/>
                <a:cs typeface="Estrangelo Edessa" panose="03080600000000000000" pitchFamily="66" charset="0"/>
              </a:rPr>
              <a:t>Installation disc</a:t>
            </a:r>
            <a:endParaRPr lang="en-US" sz="2000" dirty="0">
              <a:solidFill>
                <a:schemeClr val="bg1"/>
              </a:solidFill>
              <a:latin typeface="+mj-lt"/>
              <a:cs typeface="Estrangelo Edessa" panose="03080600000000000000" pitchFamily="66" charset="0"/>
            </a:endParaRPr>
          </a:p>
        </p:txBody>
      </p:sp>
      <p:sp>
        <p:nvSpPr>
          <p:cNvPr id="24" name="Rectangle 23"/>
          <p:cNvSpPr/>
          <p:nvPr/>
        </p:nvSpPr>
        <p:spPr>
          <a:xfrm>
            <a:off x="780278" y="1423447"/>
            <a:ext cx="3200400" cy="50952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02355" y="1472038"/>
            <a:ext cx="2700411" cy="461665"/>
          </a:xfrm>
          <a:prstGeom prst="rect">
            <a:avLst/>
          </a:prstGeom>
          <a:noFill/>
        </p:spPr>
        <p:txBody>
          <a:bodyPr wrap="square" rtlCol="0">
            <a:spAutoFit/>
          </a:bodyPr>
          <a:lstStyle/>
          <a:p>
            <a:pPr algn="ctr"/>
            <a:r>
              <a:rPr lang="en-US" sz="2400" dirty="0" smtClean="0">
                <a:solidFill>
                  <a:schemeClr val="bg1"/>
                </a:solidFill>
                <a:latin typeface="+mj-lt"/>
              </a:rPr>
              <a:t>Installation</a:t>
            </a:r>
            <a:endParaRPr lang="en-US" sz="2400" dirty="0">
              <a:solidFill>
                <a:schemeClr val="bg1"/>
              </a:solidFill>
              <a:latin typeface="+mj-lt"/>
              <a:cs typeface="Estrangelo Edessa" panose="03080600000000000000" pitchFamily="66" charset="0"/>
            </a:endParaRPr>
          </a:p>
        </p:txBody>
      </p:sp>
    </p:spTree>
    <p:extLst>
      <p:ext uri="{BB962C8B-B14F-4D97-AF65-F5344CB8AC3E}">
        <p14:creationId xmlns:p14="http://schemas.microsoft.com/office/powerpoint/2010/main" val="226251580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normAutofit/>
          </a:bodyPr>
          <a:lstStyle/>
          <a:p>
            <a:pPr algn="ctr"/>
            <a:r>
              <a:rPr lang="en-US" sz="3600" u="sng" dirty="0" smtClean="0">
                <a:solidFill>
                  <a:srgbClr val="FFFF00"/>
                </a:solidFill>
              </a:rPr>
              <a:t>Please Support Our Free </a:t>
            </a:r>
            <a:r>
              <a:rPr lang="en-US" sz="3600" u="sng" dirty="0">
                <a:solidFill>
                  <a:srgbClr val="FFFF00"/>
                </a:solidFill>
              </a:rPr>
              <a:t>T</a:t>
            </a:r>
            <a:r>
              <a:rPr lang="en-US" sz="3600" u="sng" dirty="0" smtClean="0">
                <a:solidFill>
                  <a:srgbClr val="FFFF00"/>
                </a:solidFill>
              </a:rPr>
              <a:t>emplate Service!</a:t>
            </a:r>
            <a:endParaRPr lang="en-US" sz="3600" u="sng"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We are a free service, and we will never ask for money. We do however ask that you support us by letting others know about our free service. We maintain operations through advertisements on the site, and the more people who visit our site, the easier it will be for us to maintain costs for servers, continue new developments, etc. </a:t>
            </a:r>
          </a:p>
          <a:p>
            <a:pPr marL="0" indent="0">
              <a:buNone/>
            </a:pPr>
            <a:endParaRPr lang="en-US" sz="2000" dirty="0"/>
          </a:p>
          <a:p>
            <a:pPr marL="0" indent="0">
              <a:buNone/>
            </a:pPr>
            <a:r>
              <a:rPr lang="en-US" sz="2000" dirty="0" smtClean="0"/>
              <a:t>There are many ways to help get the word out:</a:t>
            </a:r>
          </a:p>
          <a:p>
            <a:pPr marL="457200" indent="-457200">
              <a:buAutoNum type="arabicParenR"/>
            </a:pPr>
            <a:r>
              <a:rPr lang="en-US" sz="2000" dirty="0" smtClean="0"/>
              <a:t>Social media likes and shares.</a:t>
            </a:r>
          </a:p>
          <a:p>
            <a:pPr marL="457200" indent="-457200">
              <a:buAutoNum type="arabicParenR"/>
            </a:pPr>
            <a:r>
              <a:rPr lang="en-US" sz="2000" dirty="0" smtClean="0"/>
              <a:t>Forum posts in communities you are already members (please do not spam).</a:t>
            </a:r>
          </a:p>
          <a:p>
            <a:pPr marL="457200" indent="-457200">
              <a:buAutoNum type="arabicParenR"/>
            </a:pPr>
            <a:r>
              <a:rPr lang="en-US" sz="2000" dirty="0" smtClean="0"/>
              <a:t>Telling classmates, teachers, coworkers about our PowerPoint Templates.</a:t>
            </a:r>
          </a:p>
          <a:p>
            <a:pPr marL="457200" indent="-457200">
              <a:buAutoNum type="arabicParenR"/>
            </a:pPr>
            <a:r>
              <a:rPr lang="en-US" sz="2000" dirty="0" smtClean="0"/>
              <a:t>Placing one of our banners on your website, blog, etc.</a:t>
            </a:r>
            <a:endParaRPr lang="en-US" sz="2000" dirty="0"/>
          </a:p>
          <a:p>
            <a:pPr marL="0" indent="0">
              <a:buNone/>
            </a:pPr>
            <a:r>
              <a:rPr lang="en-US" sz="2000" dirty="0" smtClean="0"/>
              <a:t>Note: If you click the “site pages” menu on our website, you will see a “link to us” page, which contains various banners and codes for you to easily insert text or image links into forums, websites, etc.</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600223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8" name="Rectangle 27"/>
          <p:cNvSpPr/>
          <p:nvPr/>
        </p:nvSpPr>
        <p:spPr>
          <a:xfrm>
            <a:off x="685010" y="1423448"/>
            <a:ext cx="3200400" cy="3704138"/>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495798" y="1423446"/>
            <a:ext cx="3200400" cy="5017035"/>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85010" y="1423447"/>
            <a:ext cx="3200400" cy="50952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84395" y="1472038"/>
            <a:ext cx="2700411" cy="461665"/>
          </a:xfrm>
          <a:prstGeom prst="rect">
            <a:avLst/>
          </a:prstGeom>
          <a:noFill/>
        </p:spPr>
        <p:txBody>
          <a:bodyPr wrap="square" rtlCol="0">
            <a:spAutoFit/>
          </a:bodyPr>
          <a:lstStyle/>
          <a:p>
            <a:pPr algn="ctr"/>
            <a:r>
              <a:rPr lang="en-US" sz="2400" dirty="0" smtClean="0">
                <a:solidFill>
                  <a:schemeClr val="bg1"/>
                </a:solidFill>
                <a:latin typeface="+mj-lt"/>
              </a:rPr>
              <a:t>Game Play</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685010" y="2347054"/>
            <a:ext cx="3200400" cy="4093428"/>
          </a:xfrm>
          <a:prstGeom prst="rect">
            <a:avLst/>
          </a:prstGeom>
          <a:noFill/>
        </p:spPr>
        <p:txBody>
          <a:bodyPr wrap="square" rtlCol="0">
            <a:spAutoFit/>
          </a:bodyPr>
          <a:lstStyle/>
          <a:p>
            <a:pPr marL="342900" indent="-342900">
              <a:buFontTx/>
              <a:buChar char="-"/>
            </a:pPr>
            <a:r>
              <a:rPr lang="en-US" sz="2000" dirty="0" smtClean="0">
                <a:solidFill>
                  <a:schemeClr val="bg1"/>
                </a:solidFill>
                <a:latin typeface="+mj-lt"/>
              </a:rPr>
              <a:t>Killing enemies/online players/zombies</a:t>
            </a:r>
          </a:p>
          <a:p>
            <a:pPr marL="342900" indent="-342900">
              <a:buFontTx/>
              <a:buChar char="-"/>
            </a:pPr>
            <a:r>
              <a:rPr lang="en-US" sz="2000" dirty="0" smtClean="0">
                <a:solidFill>
                  <a:schemeClr val="bg1"/>
                </a:solidFill>
                <a:latin typeface="+mj-lt"/>
              </a:rPr>
              <a:t>Using weapons including guns, rifles, pistols, launchers, knives, and many lethal and tactical equipment.</a:t>
            </a:r>
          </a:p>
          <a:p>
            <a:pPr marL="342900" indent="-342900">
              <a:buFontTx/>
              <a:buChar char="-"/>
            </a:pPr>
            <a:r>
              <a:rPr lang="en-US" sz="2000" dirty="0" smtClean="0">
                <a:solidFill>
                  <a:schemeClr val="bg1"/>
                </a:solidFill>
                <a:latin typeface="+mj-lt"/>
                <a:cs typeface="Estrangelo Edessa" panose="03080600000000000000" pitchFamily="66" charset="0"/>
              </a:rPr>
              <a:t>Campaign mode supports multiplayer</a:t>
            </a:r>
          </a:p>
          <a:p>
            <a:pPr marL="342900" indent="-342900">
              <a:buFontTx/>
              <a:buChar char="-"/>
            </a:pPr>
            <a:r>
              <a:rPr lang="en-US" sz="2000" dirty="0" smtClean="0">
                <a:solidFill>
                  <a:schemeClr val="bg1"/>
                </a:solidFill>
                <a:latin typeface="+mj-lt"/>
                <a:cs typeface="Estrangelo Edessa" panose="03080600000000000000" pitchFamily="66" charset="0"/>
              </a:rPr>
              <a:t>Can complete campaign missions in any order</a:t>
            </a:r>
          </a:p>
          <a:p>
            <a:pPr marL="342900" indent="-342900">
              <a:buFontTx/>
              <a:buChar char="-"/>
            </a:pPr>
            <a:r>
              <a:rPr lang="en-US" sz="2000" dirty="0" smtClean="0">
                <a:solidFill>
                  <a:schemeClr val="bg1"/>
                </a:solidFill>
                <a:latin typeface="+mj-lt"/>
                <a:cs typeface="Estrangelo Edessa" panose="03080600000000000000" pitchFamily="66" charset="0"/>
              </a:rPr>
              <a:t>Multiplayer has “Specialist” abilities</a:t>
            </a:r>
          </a:p>
        </p:txBody>
      </p:sp>
      <p:sp>
        <p:nvSpPr>
          <p:cNvPr id="37" name="TextBox 36"/>
          <p:cNvSpPr txBox="1"/>
          <p:nvPr/>
        </p:nvSpPr>
        <p:spPr>
          <a:xfrm>
            <a:off x="4495798" y="1472038"/>
            <a:ext cx="3200400" cy="5016758"/>
          </a:xfrm>
          <a:prstGeom prst="rect">
            <a:avLst/>
          </a:prstGeom>
          <a:noFill/>
        </p:spPr>
        <p:txBody>
          <a:bodyPr wrap="square" rtlCol="0">
            <a:spAutoFit/>
          </a:bodyPr>
          <a:lstStyle/>
          <a:p>
            <a:pPr marL="342900" indent="-342900">
              <a:buFontTx/>
              <a:buChar char="-"/>
            </a:pPr>
            <a:r>
              <a:rPr lang="en-US" sz="2000" dirty="0" smtClean="0">
                <a:solidFill>
                  <a:schemeClr val="bg1"/>
                </a:solidFill>
                <a:latin typeface="+mj-lt"/>
                <a:cs typeface="Estrangelo Edessa" panose="03080600000000000000" pitchFamily="66" charset="0"/>
              </a:rPr>
              <a:t>Futuristic </a:t>
            </a:r>
            <a:r>
              <a:rPr lang="en-US" sz="2000" dirty="0">
                <a:solidFill>
                  <a:schemeClr val="bg1"/>
                </a:solidFill>
                <a:latin typeface="+mj-lt"/>
                <a:cs typeface="Estrangelo Edessa" panose="03080600000000000000" pitchFamily="66" charset="0"/>
              </a:rPr>
              <a:t>movement mechanics</a:t>
            </a:r>
            <a:r>
              <a:rPr lang="en-US" sz="2000" dirty="0" smtClean="0">
                <a:solidFill>
                  <a:schemeClr val="bg1"/>
                </a:solidFill>
                <a:latin typeface="+mj-lt"/>
                <a:cs typeface="Estrangelo Edessa" panose="03080600000000000000" pitchFamily="66" charset="0"/>
              </a:rPr>
              <a:t>: wall-running, jump boosts, …</a:t>
            </a:r>
          </a:p>
          <a:p>
            <a:pPr marL="342900" indent="-342900">
              <a:buFontTx/>
              <a:buChar char="-"/>
            </a:pPr>
            <a:r>
              <a:rPr lang="en-US" sz="2000" dirty="0" smtClean="0">
                <a:solidFill>
                  <a:schemeClr val="bg1"/>
                </a:solidFill>
                <a:latin typeface="+mj-lt"/>
                <a:cs typeface="Estrangelo Edessa" panose="03080600000000000000" pitchFamily="66" charset="0"/>
              </a:rPr>
              <a:t>Multiplayer game modes:</a:t>
            </a:r>
          </a:p>
          <a:p>
            <a:pPr marL="800100" lvl="1" indent="-342900">
              <a:buFontTx/>
              <a:buChar char="-"/>
            </a:pPr>
            <a:r>
              <a:rPr lang="en-US" sz="2000" dirty="0">
                <a:solidFill>
                  <a:schemeClr val="bg1"/>
                </a:solidFill>
                <a:latin typeface="+mj-lt"/>
                <a:cs typeface="Estrangelo Edessa" panose="03080600000000000000" pitchFamily="66" charset="0"/>
              </a:rPr>
              <a:t>Team </a:t>
            </a:r>
            <a:r>
              <a:rPr lang="en-US" sz="2000" dirty="0" err="1">
                <a:solidFill>
                  <a:schemeClr val="bg1"/>
                </a:solidFill>
                <a:latin typeface="+mj-lt"/>
                <a:cs typeface="Estrangelo Edessa" panose="03080600000000000000" pitchFamily="66" charset="0"/>
              </a:rPr>
              <a:t>Deathmatch</a:t>
            </a:r>
            <a:endParaRPr lang="en-US" sz="2000" dirty="0">
              <a:solidFill>
                <a:schemeClr val="bg1"/>
              </a:solidFill>
              <a:latin typeface="+mj-lt"/>
              <a:cs typeface="Estrangelo Edessa" panose="03080600000000000000" pitchFamily="66" charset="0"/>
            </a:endParaRPr>
          </a:p>
          <a:p>
            <a:pPr marL="800100" lvl="1" indent="-342900">
              <a:buFontTx/>
              <a:buChar char="-"/>
            </a:pPr>
            <a:r>
              <a:rPr lang="en-US" sz="2000" dirty="0">
                <a:solidFill>
                  <a:schemeClr val="bg1"/>
                </a:solidFill>
                <a:latin typeface="+mj-lt"/>
                <a:cs typeface="Estrangelo Edessa" panose="03080600000000000000" pitchFamily="66" charset="0"/>
              </a:rPr>
              <a:t>Free-for-All</a:t>
            </a:r>
          </a:p>
          <a:p>
            <a:pPr marL="800100" lvl="1" indent="-342900">
              <a:buFontTx/>
              <a:buChar char="-"/>
            </a:pPr>
            <a:r>
              <a:rPr lang="en-US" sz="2000" dirty="0">
                <a:solidFill>
                  <a:schemeClr val="bg1"/>
                </a:solidFill>
                <a:latin typeface="+mj-lt"/>
                <a:cs typeface="Estrangelo Edessa" panose="03080600000000000000" pitchFamily="66" charset="0"/>
              </a:rPr>
              <a:t>Domination</a:t>
            </a:r>
          </a:p>
          <a:p>
            <a:pPr marL="800100" lvl="1" indent="-342900">
              <a:buFontTx/>
              <a:buChar char="-"/>
            </a:pPr>
            <a:r>
              <a:rPr lang="en-US" sz="2000" dirty="0">
                <a:solidFill>
                  <a:schemeClr val="bg1"/>
                </a:solidFill>
                <a:latin typeface="+mj-lt"/>
                <a:cs typeface="Estrangelo Edessa" panose="03080600000000000000" pitchFamily="66" charset="0"/>
              </a:rPr>
              <a:t>Demolition</a:t>
            </a:r>
          </a:p>
          <a:p>
            <a:pPr marL="800100" lvl="1" indent="-342900">
              <a:buFontTx/>
              <a:buChar char="-"/>
            </a:pPr>
            <a:r>
              <a:rPr lang="en-US" sz="2000" dirty="0">
                <a:solidFill>
                  <a:schemeClr val="bg1"/>
                </a:solidFill>
                <a:latin typeface="+mj-lt"/>
                <a:cs typeface="Estrangelo Edessa" panose="03080600000000000000" pitchFamily="66" charset="0"/>
              </a:rPr>
              <a:t>Kill Confirmed</a:t>
            </a:r>
          </a:p>
          <a:p>
            <a:pPr marL="800100" lvl="1" indent="-342900">
              <a:buFontTx/>
              <a:buChar char="-"/>
            </a:pPr>
            <a:r>
              <a:rPr lang="en-US" sz="2000" dirty="0" err="1">
                <a:solidFill>
                  <a:schemeClr val="bg1"/>
                </a:solidFill>
                <a:latin typeface="+mj-lt"/>
                <a:cs typeface="Estrangelo Edessa" panose="03080600000000000000" pitchFamily="66" charset="0"/>
              </a:rPr>
              <a:t>Hardpoint</a:t>
            </a:r>
            <a:endParaRPr lang="en-US" sz="2000" dirty="0">
              <a:solidFill>
                <a:schemeClr val="bg1"/>
              </a:solidFill>
              <a:latin typeface="+mj-lt"/>
              <a:cs typeface="Estrangelo Edessa" panose="03080600000000000000" pitchFamily="66" charset="0"/>
            </a:endParaRPr>
          </a:p>
          <a:p>
            <a:pPr marL="800100" lvl="1" indent="-342900">
              <a:buFontTx/>
              <a:buChar char="-"/>
            </a:pPr>
            <a:r>
              <a:rPr lang="en-US" sz="2000" dirty="0">
                <a:solidFill>
                  <a:schemeClr val="bg1"/>
                </a:solidFill>
                <a:latin typeface="+mj-lt"/>
                <a:cs typeface="Estrangelo Edessa" panose="03080600000000000000" pitchFamily="66" charset="0"/>
              </a:rPr>
              <a:t>Capture the Flag</a:t>
            </a:r>
          </a:p>
          <a:p>
            <a:pPr marL="800100" lvl="1" indent="-342900">
              <a:buFontTx/>
              <a:buChar char="-"/>
            </a:pPr>
            <a:r>
              <a:rPr lang="en-US" sz="2000" dirty="0">
                <a:solidFill>
                  <a:schemeClr val="bg1"/>
                </a:solidFill>
                <a:latin typeface="+mj-lt"/>
                <a:cs typeface="Estrangelo Edessa" panose="03080600000000000000" pitchFamily="66" charset="0"/>
              </a:rPr>
              <a:t>Search and Destroy</a:t>
            </a:r>
          </a:p>
          <a:p>
            <a:pPr marL="800100" lvl="1" indent="-342900">
              <a:buFontTx/>
              <a:buChar char="-"/>
            </a:pPr>
            <a:r>
              <a:rPr lang="en-US" sz="2000" dirty="0">
                <a:solidFill>
                  <a:schemeClr val="bg1"/>
                </a:solidFill>
                <a:latin typeface="+mj-lt"/>
                <a:cs typeface="Estrangelo Edessa" panose="03080600000000000000" pitchFamily="66" charset="0"/>
              </a:rPr>
              <a:t>Uplink</a:t>
            </a:r>
          </a:p>
          <a:p>
            <a:pPr marL="800100" lvl="1" indent="-342900">
              <a:buFontTx/>
              <a:buChar char="-"/>
            </a:pPr>
            <a:r>
              <a:rPr lang="en-US" sz="2000" dirty="0" smtClean="0">
                <a:solidFill>
                  <a:schemeClr val="bg1"/>
                </a:solidFill>
                <a:latin typeface="+mj-lt"/>
                <a:cs typeface="Estrangelo Edessa" panose="03080600000000000000" pitchFamily="66" charset="0"/>
              </a:rPr>
              <a:t>Safeguard</a:t>
            </a:r>
          </a:p>
          <a:p>
            <a:pPr marL="800100" lvl="1" indent="-342900">
              <a:buFontTx/>
              <a:buChar char="-"/>
            </a:pPr>
            <a:r>
              <a:rPr lang="en-US" sz="2000" dirty="0">
                <a:solidFill>
                  <a:schemeClr val="bg1"/>
                </a:solidFill>
                <a:latin typeface="+mj-lt"/>
                <a:cs typeface="Estrangelo Edessa" panose="03080600000000000000" pitchFamily="66" charset="0"/>
              </a:rPr>
              <a:t>Gun </a:t>
            </a:r>
            <a:r>
              <a:rPr lang="en-US" sz="2000" dirty="0" smtClean="0">
                <a:solidFill>
                  <a:schemeClr val="bg1"/>
                </a:solidFill>
                <a:latin typeface="+mj-lt"/>
                <a:cs typeface="Estrangelo Edessa" panose="03080600000000000000" pitchFamily="66" charset="0"/>
              </a:rPr>
              <a:t>Game</a:t>
            </a:r>
          </a:p>
          <a:p>
            <a:pPr marL="800100" lvl="1" indent="-342900">
              <a:buFontTx/>
              <a:buChar char="-"/>
            </a:pPr>
            <a:r>
              <a:rPr lang="en-US" sz="2000" dirty="0" smtClean="0">
                <a:solidFill>
                  <a:schemeClr val="bg1"/>
                </a:solidFill>
                <a:latin typeface="+mj-lt"/>
                <a:cs typeface="Estrangelo Edessa" panose="03080600000000000000" pitchFamily="66" charset="0"/>
              </a:rPr>
              <a:t>…</a:t>
            </a:r>
          </a:p>
        </p:txBody>
      </p:sp>
      <p:sp>
        <p:nvSpPr>
          <p:cNvPr id="20" name="TextBox 19"/>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Game Summary (continued)</a:t>
            </a:r>
            <a:endParaRPr lang="en-US" sz="3200" dirty="0">
              <a:solidFill>
                <a:schemeClr val="bg1"/>
              </a:solidFill>
              <a:cs typeface="Browallia New" panose="020B0604020202020204" pitchFamily="34" charset="-34"/>
            </a:endParaRPr>
          </a:p>
        </p:txBody>
      </p:sp>
      <p:sp>
        <p:nvSpPr>
          <p:cNvPr id="29" name="Rectangle 28"/>
          <p:cNvSpPr/>
          <p:nvPr/>
        </p:nvSpPr>
        <p:spPr>
          <a:xfrm>
            <a:off x="8343898" y="1423447"/>
            <a:ext cx="3200400" cy="3704138"/>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8343898" y="1423446"/>
            <a:ext cx="3200400" cy="50952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543283" y="1472037"/>
            <a:ext cx="2700411" cy="461665"/>
          </a:xfrm>
          <a:prstGeom prst="rect">
            <a:avLst/>
          </a:prstGeom>
          <a:noFill/>
        </p:spPr>
        <p:txBody>
          <a:bodyPr wrap="square" rtlCol="0">
            <a:spAutoFit/>
          </a:bodyPr>
          <a:lstStyle/>
          <a:p>
            <a:pPr algn="ctr"/>
            <a:r>
              <a:rPr lang="en-US" sz="2400" dirty="0" smtClean="0">
                <a:solidFill>
                  <a:schemeClr val="bg1"/>
                </a:solidFill>
                <a:latin typeface="+mj-lt"/>
              </a:rPr>
              <a:t>Scoring</a:t>
            </a:r>
            <a:endParaRPr lang="en-US" sz="2400" dirty="0">
              <a:solidFill>
                <a:schemeClr val="bg1"/>
              </a:solidFill>
              <a:latin typeface="+mj-lt"/>
              <a:cs typeface="Estrangelo Edessa" panose="03080600000000000000" pitchFamily="66" charset="0"/>
            </a:endParaRPr>
          </a:p>
        </p:txBody>
      </p:sp>
      <p:sp>
        <p:nvSpPr>
          <p:cNvPr id="39" name="TextBox 38"/>
          <p:cNvSpPr txBox="1"/>
          <p:nvPr/>
        </p:nvSpPr>
        <p:spPr>
          <a:xfrm>
            <a:off x="8343898" y="2347053"/>
            <a:ext cx="3200400" cy="4401205"/>
          </a:xfrm>
          <a:prstGeom prst="rect">
            <a:avLst/>
          </a:prstGeom>
          <a:noFill/>
        </p:spPr>
        <p:txBody>
          <a:bodyPr wrap="square" rtlCol="0">
            <a:spAutoFit/>
          </a:bodyPr>
          <a:lstStyle/>
          <a:p>
            <a:r>
              <a:rPr lang="en-US" sz="2000" b="1" dirty="0" smtClean="0">
                <a:solidFill>
                  <a:schemeClr val="bg1"/>
                </a:solidFill>
                <a:latin typeface="+mj-lt"/>
                <a:cs typeface="Estrangelo Edessa" panose="03080600000000000000" pitchFamily="66" charset="0"/>
              </a:rPr>
              <a:t>Campaign</a:t>
            </a:r>
          </a:p>
          <a:p>
            <a:pPr marL="342900" indent="-342900">
              <a:buFontTx/>
              <a:buChar char="-"/>
            </a:pPr>
            <a:r>
              <a:rPr lang="en-US" sz="2000" dirty="0" smtClean="0">
                <a:solidFill>
                  <a:schemeClr val="bg1"/>
                </a:solidFill>
                <a:latin typeface="+mj-lt"/>
                <a:cs typeface="Estrangelo Edessa" panose="03080600000000000000" pitchFamily="66" charset="0"/>
              </a:rPr>
              <a:t>Earn XP by killing enemies and completing mission Accolades</a:t>
            </a:r>
          </a:p>
          <a:p>
            <a:pPr marL="342900" indent="-342900">
              <a:buFontTx/>
              <a:buChar char="-"/>
            </a:pPr>
            <a:r>
              <a:rPr lang="en-US" sz="2000" dirty="0" smtClean="0">
                <a:solidFill>
                  <a:schemeClr val="bg1"/>
                </a:solidFill>
                <a:latin typeface="+mj-lt"/>
                <a:cs typeface="Estrangelo Edessa" panose="03080600000000000000" pitchFamily="66" charset="0"/>
              </a:rPr>
              <a:t>XP earned depends on difficulty level</a:t>
            </a:r>
            <a:endParaRPr lang="en-US" sz="2000" b="1" dirty="0">
              <a:solidFill>
                <a:schemeClr val="bg1"/>
              </a:solidFill>
              <a:latin typeface="+mj-lt"/>
              <a:cs typeface="Estrangelo Edessa" panose="03080600000000000000" pitchFamily="66" charset="0"/>
            </a:endParaRPr>
          </a:p>
          <a:p>
            <a:r>
              <a:rPr lang="en-US" sz="2000" b="1" dirty="0" smtClean="0">
                <a:solidFill>
                  <a:schemeClr val="bg1"/>
                </a:solidFill>
                <a:latin typeface="+mj-lt"/>
                <a:cs typeface="Estrangelo Edessa" panose="03080600000000000000" pitchFamily="66" charset="0"/>
              </a:rPr>
              <a:t>Multiplayer</a:t>
            </a:r>
          </a:p>
          <a:p>
            <a:pPr marL="342900" indent="-342900">
              <a:buFontTx/>
              <a:buChar char="-"/>
            </a:pPr>
            <a:r>
              <a:rPr lang="en-US" sz="2000" dirty="0" smtClean="0">
                <a:solidFill>
                  <a:schemeClr val="bg1"/>
                </a:solidFill>
                <a:latin typeface="+mj-lt"/>
                <a:cs typeface="Estrangelo Edessa" panose="03080600000000000000" pitchFamily="66" charset="0"/>
              </a:rPr>
              <a:t>Earn points by killing enemy players</a:t>
            </a:r>
          </a:p>
          <a:p>
            <a:pPr marL="342900" indent="-342900">
              <a:buFontTx/>
              <a:buChar char="-"/>
            </a:pPr>
            <a:r>
              <a:rPr lang="en-US" sz="2000" dirty="0" smtClean="0">
                <a:solidFill>
                  <a:schemeClr val="bg1"/>
                </a:solidFill>
                <a:latin typeface="+mj-lt"/>
                <a:cs typeface="Estrangelo Edessa" panose="03080600000000000000" pitchFamily="66" charset="0"/>
              </a:rPr>
              <a:t>Complete game mode-specific objectives</a:t>
            </a:r>
            <a:endParaRPr lang="en-US" sz="2000" dirty="0">
              <a:solidFill>
                <a:schemeClr val="bg1"/>
              </a:solidFill>
              <a:latin typeface="+mj-lt"/>
              <a:cs typeface="Estrangelo Edessa" panose="03080600000000000000" pitchFamily="66" charset="0"/>
            </a:endParaRPr>
          </a:p>
          <a:p>
            <a:r>
              <a:rPr lang="en-US" sz="2000" b="1" dirty="0" smtClean="0">
                <a:solidFill>
                  <a:schemeClr val="bg1"/>
                </a:solidFill>
                <a:latin typeface="+mj-lt"/>
                <a:cs typeface="Estrangelo Edessa" panose="03080600000000000000" pitchFamily="66" charset="0"/>
              </a:rPr>
              <a:t>Zombies</a:t>
            </a:r>
          </a:p>
          <a:p>
            <a:pPr marL="342900" indent="-342900">
              <a:buFontTx/>
              <a:buChar char="-"/>
            </a:pPr>
            <a:r>
              <a:rPr lang="en-US" sz="2000" dirty="0" smtClean="0">
                <a:solidFill>
                  <a:schemeClr val="bg1"/>
                </a:solidFill>
                <a:latin typeface="+mj-lt"/>
                <a:cs typeface="Estrangelo Edessa" panose="03080600000000000000" pitchFamily="66" charset="0"/>
              </a:rPr>
              <a:t>Killing zombies</a:t>
            </a:r>
          </a:p>
          <a:p>
            <a:pPr marL="342900" indent="-342900">
              <a:buFontTx/>
              <a:buChar char="-"/>
            </a:pPr>
            <a:r>
              <a:rPr lang="en-US" sz="2000" dirty="0" smtClean="0">
                <a:solidFill>
                  <a:schemeClr val="bg1"/>
                </a:solidFill>
                <a:latin typeface="+mj-lt"/>
                <a:cs typeface="Estrangelo Edessa" panose="03080600000000000000" pitchFamily="66" charset="0"/>
              </a:rPr>
              <a:t>Surviving rounds</a:t>
            </a:r>
          </a:p>
        </p:txBody>
      </p:sp>
    </p:spTree>
    <p:extLst>
      <p:ext uri="{BB962C8B-B14F-4D97-AF65-F5344CB8AC3E}">
        <p14:creationId xmlns:p14="http://schemas.microsoft.com/office/powerpoint/2010/main" val="8295482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User Interface</a:t>
            </a:r>
            <a:endParaRPr lang="en-US" sz="3200" dirty="0">
              <a:solidFill>
                <a:schemeClr val="bg1"/>
              </a:solidFill>
              <a:cs typeface="Browallia New" panose="020B0604020202020204" pitchFamily="34" charset="-34"/>
            </a:endParaRPr>
          </a:p>
        </p:txBody>
      </p:sp>
      <p:pic>
        <p:nvPicPr>
          <p:cNvPr id="2052" name="Picture 4" descr="https://i.ytimg.com/vi/mgtIUAPmt60/maxresdefa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3529" y="962359"/>
            <a:ext cx="9565001" cy="538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5683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User Interface (continued)</a:t>
            </a:r>
            <a:endParaRPr lang="en-US" sz="3200" dirty="0">
              <a:solidFill>
                <a:schemeClr val="bg1"/>
              </a:solidFill>
              <a:cs typeface="Browallia New" panose="020B0604020202020204" pitchFamily="34" charset="-34"/>
            </a:endParaRPr>
          </a:p>
        </p:txBody>
      </p:sp>
      <p:pic>
        <p:nvPicPr>
          <p:cNvPr id="4098" name="Picture 2" descr="http://i.imgur.com/6EtC7U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130" y="924409"/>
            <a:ext cx="10281315" cy="5781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3507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User Interface (continued)</a:t>
            </a:r>
            <a:endParaRPr lang="en-US" sz="3200" dirty="0">
              <a:solidFill>
                <a:schemeClr val="bg1"/>
              </a:solidFill>
              <a:cs typeface="Browallia New" panose="020B0604020202020204" pitchFamily="34" charset="-34"/>
            </a:endParaRPr>
          </a:p>
        </p:txBody>
      </p:sp>
      <p:pic>
        <p:nvPicPr>
          <p:cNvPr id="3074" name="Picture 2" descr="http://mp1st.com/wp-content/uploads/2015/08/Call-of-Duty.-Black-Ops-3-Screen-Shot-2015-08-17-3.04-PM-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536" y="882335"/>
            <a:ext cx="10312924" cy="5801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00197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0278" y="1423448"/>
            <a:ext cx="3200400" cy="3704138"/>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10" name="TextBox 9"/>
          <p:cNvSpPr txBox="1"/>
          <p:nvPr/>
        </p:nvSpPr>
        <p:spPr>
          <a:xfrm>
            <a:off x="780278" y="2347054"/>
            <a:ext cx="3200400" cy="1938992"/>
          </a:xfrm>
          <a:prstGeom prst="rect">
            <a:avLst/>
          </a:prstGeom>
          <a:noFill/>
        </p:spPr>
        <p:txBody>
          <a:bodyPr wrap="square" rtlCol="0">
            <a:spAutoFit/>
          </a:bodyPr>
          <a:lstStyle/>
          <a:p>
            <a:pPr marL="342900" indent="-342900">
              <a:buFontTx/>
              <a:buChar char="-"/>
            </a:pPr>
            <a:r>
              <a:rPr lang="en-US" sz="2000" dirty="0" smtClean="0">
                <a:solidFill>
                  <a:schemeClr val="bg1"/>
                </a:solidFill>
                <a:latin typeface="+mj-lt"/>
              </a:rPr>
              <a:t>Developed </a:t>
            </a:r>
            <a:r>
              <a:rPr lang="en-US" sz="2000" dirty="0">
                <a:solidFill>
                  <a:schemeClr val="bg1"/>
                </a:solidFill>
                <a:latin typeface="+mj-lt"/>
              </a:rPr>
              <a:t>using a modified version of the IW </a:t>
            </a:r>
            <a:r>
              <a:rPr lang="en-US" sz="2000" dirty="0" smtClean="0">
                <a:solidFill>
                  <a:schemeClr val="bg1"/>
                </a:solidFill>
                <a:latin typeface="+mj-lt"/>
              </a:rPr>
              <a:t>engine</a:t>
            </a:r>
          </a:p>
          <a:p>
            <a:pPr marL="342900" indent="-342900">
              <a:buFontTx/>
              <a:buChar char="-"/>
            </a:pPr>
            <a:r>
              <a:rPr lang="en-US" sz="2000" dirty="0" smtClean="0">
                <a:solidFill>
                  <a:schemeClr val="bg1"/>
                </a:solidFill>
                <a:latin typeface="+mj-lt"/>
                <a:cs typeface="Estrangelo Edessa" panose="03080600000000000000" pitchFamily="66" charset="0"/>
              </a:rPr>
              <a:t>Full 1080p with anti-aliasing</a:t>
            </a:r>
          </a:p>
          <a:p>
            <a:pPr marL="342900" indent="-342900">
              <a:buFontTx/>
              <a:buChar char="-"/>
            </a:pPr>
            <a:r>
              <a:rPr lang="en-US" sz="2000" dirty="0" smtClean="0">
                <a:solidFill>
                  <a:schemeClr val="bg1"/>
                </a:solidFill>
                <a:latin typeface="+mj-lt"/>
                <a:cs typeface="Estrangelo Edessa" panose="03080600000000000000" pitchFamily="66" charset="0"/>
              </a:rPr>
              <a:t>60 FPS</a:t>
            </a:r>
            <a:endParaRPr lang="en-US" sz="2000" dirty="0" smtClean="0">
              <a:solidFill>
                <a:schemeClr val="bg1"/>
              </a:solidFill>
              <a:latin typeface="+mj-lt"/>
              <a:cs typeface="Estrangelo Edessa" panose="03080600000000000000" pitchFamily="66" charset="0"/>
            </a:endParaRPr>
          </a:p>
        </p:txBody>
      </p:sp>
      <p:sp>
        <p:nvSpPr>
          <p:cNvPr id="5" name="Rectangle 4"/>
          <p:cNvSpPr/>
          <p:nvPr/>
        </p:nvSpPr>
        <p:spPr>
          <a:xfrm>
            <a:off x="780278" y="1423447"/>
            <a:ext cx="3200400" cy="50952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02355" y="1472038"/>
            <a:ext cx="2700411" cy="461665"/>
          </a:xfrm>
          <a:prstGeom prst="rect">
            <a:avLst/>
          </a:prstGeom>
          <a:noFill/>
        </p:spPr>
        <p:txBody>
          <a:bodyPr wrap="square" rtlCol="0">
            <a:spAutoFit/>
          </a:bodyPr>
          <a:lstStyle/>
          <a:p>
            <a:pPr algn="ctr"/>
            <a:r>
              <a:rPr lang="en-US" sz="2400" dirty="0" smtClean="0">
                <a:solidFill>
                  <a:schemeClr val="bg1"/>
                </a:solidFill>
                <a:latin typeface="+mj-lt"/>
              </a:rPr>
              <a:t>Artwork</a:t>
            </a:r>
            <a:endParaRPr lang="en-US" sz="2400" dirty="0">
              <a:solidFill>
                <a:schemeClr val="bg1"/>
              </a:solidFill>
              <a:latin typeface="+mj-lt"/>
              <a:cs typeface="Estrangelo Edessa" panose="03080600000000000000" pitchFamily="66" charset="0"/>
            </a:endParaRPr>
          </a:p>
        </p:txBody>
      </p:sp>
      <p:sp>
        <p:nvSpPr>
          <p:cNvPr id="28" name="Rectangle 27"/>
          <p:cNvSpPr/>
          <p:nvPr/>
        </p:nvSpPr>
        <p:spPr>
          <a:xfrm>
            <a:off x="4537682" y="1423448"/>
            <a:ext cx="3200400" cy="3704138"/>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271641" y="1423447"/>
            <a:ext cx="3200400" cy="370199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37682" y="1423447"/>
            <a:ext cx="3200400" cy="50952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74066" y="1423447"/>
            <a:ext cx="3200400" cy="509525"/>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737067" y="1472038"/>
            <a:ext cx="2700411" cy="461665"/>
          </a:xfrm>
          <a:prstGeom prst="rect">
            <a:avLst/>
          </a:prstGeom>
          <a:noFill/>
        </p:spPr>
        <p:txBody>
          <a:bodyPr wrap="square" rtlCol="0">
            <a:spAutoFit/>
          </a:bodyPr>
          <a:lstStyle/>
          <a:p>
            <a:pPr algn="ctr"/>
            <a:r>
              <a:rPr lang="en-US" sz="2400" dirty="0" smtClean="0">
                <a:solidFill>
                  <a:schemeClr val="bg1"/>
                </a:solidFill>
                <a:latin typeface="+mj-lt"/>
              </a:rPr>
              <a:t>Sounds &amp; Music</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8488897" y="1472038"/>
            <a:ext cx="2700411" cy="461665"/>
          </a:xfrm>
          <a:prstGeom prst="rect">
            <a:avLst/>
          </a:prstGeom>
          <a:noFill/>
        </p:spPr>
        <p:txBody>
          <a:bodyPr wrap="square" rtlCol="0">
            <a:spAutoFit/>
          </a:bodyPr>
          <a:lstStyle/>
          <a:p>
            <a:pPr algn="ctr"/>
            <a:r>
              <a:rPr lang="en-US" sz="2400" dirty="0" smtClean="0">
                <a:solidFill>
                  <a:schemeClr val="bg1"/>
                </a:solidFill>
                <a:latin typeface="+mj-lt"/>
              </a:rPr>
              <a:t>Special Features</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4537682" y="2347054"/>
            <a:ext cx="3200400" cy="1631216"/>
          </a:xfrm>
          <a:prstGeom prst="rect">
            <a:avLst/>
          </a:prstGeom>
          <a:noFill/>
        </p:spPr>
        <p:txBody>
          <a:bodyPr wrap="square" rtlCol="0">
            <a:spAutoFit/>
          </a:bodyPr>
          <a:lstStyle/>
          <a:p>
            <a:pPr marL="342900" indent="-342900">
              <a:buFontTx/>
              <a:buChar char="-"/>
            </a:pPr>
            <a:r>
              <a:rPr lang="en-US" sz="2000" dirty="0" smtClean="0">
                <a:solidFill>
                  <a:schemeClr val="bg1"/>
                </a:solidFill>
                <a:latin typeface="+mj-lt"/>
              </a:rPr>
              <a:t>Jack Wall</a:t>
            </a:r>
          </a:p>
          <a:p>
            <a:pPr marL="342900" indent="-342900">
              <a:buFontTx/>
              <a:buChar char="-"/>
            </a:pPr>
            <a:r>
              <a:rPr lang="en-US" sz="2000" dirty="0">
                <a:solidFill>
                  <a:schemeClr val="bg1"/>
                </a:solidFill>
                <a:latin typeface="+mj-lt"/>
                <a:cs typeface="Estrangelo Edessa" panose="03080600000000000000" pitchFamily="66" charset="0"/>
              </a:rPr>
              <a:t>Brian </a:t>
            </a:r>
            <a:r>
              <a:rPr lang="en-US" sz="2000" dirty="0" err="1" smtClean="0">
                <a:solidFill>
                  <a:schemeClr val="bg1"/>
                </a:solidFill>
                <a:latin typeface="+mj-lt"/>
                <a:cs typeface="Estrangelo Edessa" panose="03080600000000000000" pitchFamily="66" charset="0"/>
              </a:rPr>
              <a:t>Tuey</a:t>
            </a:r>
            <a:endParaRPr lang="en-US" sz="2000" dirty="0" smtClean="0">
              <a:solidFill>
                <a:schemeClr val="bg1"/>
              </a:solidFill>
              <a:latin typeface="+mj-lt"/>
              <a:cs typeface="Estrangelo Edessa" panose="03080600000000000000" pitchFamily="66" charset="0"/>
            </a:endParaRPr>
          </a:p>
          <a:p>
            <a:pPr marL="342900" indent="-342900">
              <a:buFontTx/>
              <a:buChar char="-"/>
            </a:pPr>
            <a:r>
              <a:rPr lang="en-US" sz="2000" dirty="0" err="1">
                <a:solidFill>
                  <a:schemeClr val="bg1"/>
                </a:solidFill>
                <a:latin typeface="+mj-lt"/>
                <a:cs typeface="Estrangelo Edessa" panose="03080600000000000000" pitchFamily="66" charset="0"/>
              </a:rPr>
              <a:t>Treyarch's</a:t>
            </a:r>
            <a:r>
              <a:rPr lang="en-US" sz="2000" dirty="0">
                <a:solidFill>
                  <a:schemeClr val="bg1"/>
                </a:solidFill>
                <a:latin typeface="+mj-lt"/>
                <a:cs typeface="Estrangelo Edessa" panose="03080600000000000000" pitchFamily="66" charset="0"/>
              </a:rPr>
              <a:t> Sound Designer Kevin Sherwood</a:t>
            </a:r>
          </a:p>
          <a:p>
            <a:pPr marL="342900" indent="-342900">
              <a:buFontTx/>
              <a:buChar char="-"/>
            </a:pPr>
            <a:endParaRPr lang="en-US" sz="2000" dirty="0">
              <a:solidFill>
                <a:schemeClr val="bg1"/>
              </a:solidFill>
              <a:latin typeface="+mj-lt"/>
              <a:cs typeface="Estrangelo Edessa" panose="03080600000000000000" pitchFamily="66" charset="0"/>
            </a:endParaRPr>
          </a:p>
        </p:txBody>
      </p:sp>
      <p:sp>
        <p:nvSpPr>
          <p:cNvPr id="37" name="TextBox 36"/>
          <p:cNvSpPr txBox="1"/>
          <p:nvPr/>
        </p:nvSpPr>
        <p:spPr>
          <a:xfrm>
            <a:off x="8238902" y="2347054"/>
            <a:ext cx="3200400" cy="1323439"/>
          </a:xfrm>
          <a:prstGeom prst="rect">
            <a:avLst/>
          </a:prstGeom>
          <a:noFill/>
        </p:spPr>
        <p:txBody>
          <a:bodyPr wrap="square" rtlCol="0">
            <a:spAutoFit/>
          </a:bodyPr>
          <a:lstStyle/>
          <a:p>
            <a:pPr marL="342900" indent="-342900">
              <a:buFontTx/>
              <a:buChar char="-"/>
            </a:pPr>
            <a:r>
              <a:rPr lang="en-US" sz="2000" dirty="0" smtClean="0">
                <a:solidFill>
                  <a:schemeClr val="bg1"/>
                </a:solidFill>
                <a:latin typeface="+mj-lt"/>
              </a:rPr>
              <a:t>Futuristic movements like wall-running and boosted jumping</a:t>
            </a:r>
          </a:p>
          <a:p>
            <a:pPr marL="342900" indent="-342900">
              <a:buFontTx/>
              <a:buChar char="-"/>
            </a:pPr>
            <a:r>
              <a:rPr lang="en-US" sz="2000" dirty="0" smtClean="0">
                <a:solidFill>
                  <a:schemeClr val="bg1"/>
                </a:solidFill>
                <a:latin typeface="+mj-lt"/>
                <a:cs typeface="Estrangelo Edessa" panose="03080600000000000000" pitchFamily="66" charset="0"/>
              </a:rPr>
              <a:t>Zombies mode</a:t>
            </a:r>
            <a:endParaRPr lang="en-US" sz="2000" dirty="0">
              <a:solidFill>
                <a:schemeClr val="bg1"/>
              </a:solidFill>
              <a:latin typeface="+mj-lt"/>
              <a:cs typeface="Estrangelo Edessa" panose="03080600000000000000" pitchFamily="66" charset="0"/>
            </a:endParaRPr>
          </a:p>
        </p:txBody>
      </p:sp>
      <p:sp>
        <p:nvSpPr>
          <p:cNvPr id="20" name="TextBox 19"/>
          <p:cNvSpPr txBox="1"/>
          <p:nvPr/>
        </p:nvSpPr>
        <p:spPr>
          <a:xfrm>
            <a:off x="-3" y="128047"/>
            <a:ext cx="12192003" cy="584775"/>
          </a:xfrm>
          <a:prstGeom prst="rect">
            <a:avLst/>
          </a:prstGeom>
          <a:solidFill>
            <a:srgbClr val="0000FF">
              <a:alpha val="30000"/>
            </a:srgbClr>
          </a:solidFill>
        </p:spPr>
        <p:txBody>
          <a:bodyPr wrap="square" rtlCol="0">
            <a:spAutoFit/>
          </a:bodyPr>
          <a:lstStyle/>
          <a:p>
            <a:pPr lvl="1"/>
            <a:r>
              <a:rPr lang="en-US" sz="3200" dirty="0" smtClean="0">
                <a:solidFill>
                  <a:schemeClr val="bg1"/>
                </a:solidFill>
              </a:rPr>
              <a:t>Game Summary (continued)</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04535634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7896</TotalTime>
  <Words>2885</Words>
  <Application>Microsoft Office PowerPoint</Application>
  <PresentationFormat>Widescreen</PresentationFormat>
  <Paragraphs>397</Paragraphs>
  <Slides>41</Slides>
  <Notes>17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 BONNIE</vt: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lpstr>Please Support Our Free Template Service!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Mike A</cp:lastModifiedBy>
  <cp:revision>1890</cp:revision>
  <dcterms:created xsi:type="dcterms:W3CDTF">2015-12-31T02:20:12Z</dcterms:created>
  <dcterms:modified xsi:type="dcterms:W3CDTF">2017-09-20T14:28:59Z</dcterms:modified>
</cp:coreProperties>
</file>