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60" r:id="rId5"/>
    <p:sldId id="288" r:id="rId6"/>
    <p:sldId id="261" r:id="rId7"/>
    <p:sldId id="262" r:id="rId8"/>
    <p:sldId id="26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89" r:id="rId17"/>
    <p:sldId id="290" r:id="rId18"/>
    <p:sldId id="291" r:id="rId19"/>
    <p:sldId id="292" r:id="rId20"/>
    <p:sldId id="295" r:id="rId21"/>
    <p:sldId id="294" r:id="rId22"/>
    <p:sldId id="268" r:id="rId23"/>
    <p:sldId id="269" r:id="rId24"/>
    <p:sldId id="270" r:id="rId25"/>
    <p:sldId id="271" r:id="rId26"/>
    <p:sldId id="272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A57C15-D167-4677-A3BF-32FEE18CBD4A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FDE95C-60E1-4758-9722-31CFFC18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57C15-D167-4677-A3BF-32FEE18CBD4A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DE95C-60E1-4758-9722-31CFFC18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57C15-D167-4677-A3BF-32FEE18CBD4A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DE95C-60E1-4758-9722-31CFFC18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57C15-D167-4677-A3BF-32FEE18CBD4A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DE95C-60E1-4758-9722-31CFFC18EC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57C15-D167-4677-A3BF-32FEE18CBD4A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DE95C-60E1-4758-9722-31CFFC18EC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57C15-D167-4677-A3BF-32FEE18CBD4A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DE95C-60E1-4758-9722-31CFFC18EC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57C15-D167-4677-A3BF-32FEE18CBD4A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DE95C-60E1-4758-9722-31CFFC18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57C15-D167-4677-A3BF-32FEE18CBD4A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DE95C-60E1-4758-9722-31CFFC18EC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57C15-D167-4677-A3BF-32FEE18CBD4A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DE95C-60E1-4758-9722-31CFFC18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4A57C15-D167-4677-A3BF-32FEE18CBD4A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DE95C-60E1-4758-9722-31CFFC18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A57C15-D167-4677-A3BF-32FEE18CBD4A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FDE95C-60E1-4758-9722-31CFFC18EC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4A57C15-D167-4677-A3BF-32FEE18CBD4A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FDE95C-60E1-4758-9722-31CFFC18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71800"/>
            <a:ext cx="9144000" cy="3886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5029200"/>
            <a:ext cx="8458200" cy="685799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Star Wars: The Old Republic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0" y="5701262"/>
            <a:ext cx="4953000" cy="92813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Segoe UI Semibold" pitchFamily="34" charset="0"/>
              </a:rPr>
              <a:t>CIS 487 - Game Evaluation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Segoe UI Semibold" pitchFamily="34" charset="0"/>
              </a:rPr>
              <a:t>Jeff Wright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Segoe UI Semibold" pitchFamily="34" charset="0"/>
              </a:rPr>
              <a:t>September 12, 2016</a:t>
            </a:r>
            <a:endParaRPr lang="en-US" dirty="0">
              <a:solidFill>
                <a:schemeClr val="bg1">
                  <a:lumMod val="9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4" name="Picture 3" descr="swtor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4800"/>
            <a:ext cx="9143999" cy="51440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943600"/>
            <a:ext cx="2590800" cy="307092"/>
          </a:xfrm>
        </p:spPr>
        <p:txBody>
          <a:bodyPr/>
          <a:lstStyle/>
          <a:p>
            <a:pPr algn="ctr"/>
            <a:r>
              <a:rPr lang="en-US" dirty="0" smtClean="0"/>
              <a:t>Default User Interface</a:t>
            </a:r>
            <a:endParaRPr lang="en-US" dirty="0"/>
          </a:p>
        </p:txBody>
      </p:sp>
      <p:pic>
        <p:nvPicPr>
          <p:cNvPr id="5" name="Picture Placeholder 4" descr="swtor-u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838" b="3838"/>
          <a:stretch>
            <a:fillRect/>
          </a:stretch>
        </p:blipFill>
        <p:spPr>
          <a:xfrm>
            <a:off x="228600" y="1234440"/>
            <a:ext cx="8686800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943600"/>
            <a:ext cx="2590800" cy="307092"/>
          </a:xfrm>
        </p:spPr>
        <p:txBody>
          <a:bodyPr/>
          <a:lstStyle/>
          <a:p>
            <a:pPr algn="ctr"/>
            <a:r>
              <a:rPr lang="en-US" dirty="0" smtClean="0"/>
              <a:t>User Interface Editor</a:t>
            </a:r>
            <a:endParaRPr lang="en-US" dirty="0"/>
          </a:p>
        </p:txBody>
      </p:sp>
      <p:pic>
        <p:nvPicPr>
          <p:cNvPr id="5" name="Picture Placeholder 4" descr="swtor-u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101" b="5101"/>
          <a:stretch>
            <a:fillRect/>
          </a:stretch>
        </p:blipFill>
        <p:spPr>
          <a:xfrm>
            <a:off x="228600" y="1234440"/>
            <a:ext cx="8686800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6093708"/>
            <a:ext cx="2590800" cy="307092"/>
          </a:xfrm>
        </p:spPr>
        <p:txBody>
          <a:bodyPr/>
          <a:lstStyle/>
          <a:p>
            <a:pPr algn="ctr"/>
            <a:r>
              <a:rPr lang="en-US" dirty="0" smtClean="0"/>
              <a:t>Custom User Interface</a:t>
            </a:r>
            <a:endParaRPr lang="en-US" dirty="0"/>
          </a:p>
        </p:txBody>
      </p:sp>
      <p:pic>
        <p:nvPicPr>
          <p:cNvPr id="5" name="Picture Placeholder 4" descr="swtor-u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591" b="9591"/>
          <a:stretch>
            <a:fillRect/>
          </a:stretch>
        </p:blipFill>
        <p:spPr>
          <a:xfrm>
            <a:off x="228600" y="1234440"/>
            <a:ext cx="8686800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player is given a main story line depending on their chosen class</a:t>
            </a:r>
          </a:p>
          <a:p>
            <a:pPr lvl="1"/>
            <a:r>
              <a:rPr lang="en-US" sz="2400" dirty="0" smtClean="0"/>
              <a:t>Players make choices in every cut scene that affect their character, story, and companions</a:t>
            </a:r>
          </a:p>
          <a:p>
            <a:r>
              <a:rPr lang="en-US" sz="2800" dirty="0" smtClean="0"/>
              <a:t>There are optional side quests which often contain multiple parts with </a:t>
            </a:r>
            <a:r>
              <a:rPr lang="en-US" sz="2800" dirty="0" smtClean="0"/>
              <a:t>small </a:t>
            </a:r>
            <a:r>
              <a:rPr lang="en-US" sz="2800" dirty="0" smtClean="0"/>
              <a:t>story lines</a:t>
            </a:r>
          </a:p>
          <a:p>
            <a:r>
              <a:rPr lang="en-US" sz="2800" dirty="0" smtClean="0"/>
              <a:t>Group raids are optional</a:t>
            </a:r>
          </a:p>
          <a:p>
            <a:pPr lvl="1"/>
            <a:r>
              <a:rPr lang="en-US" sz="2400" dirty="0" smtClean="0"/>
              <a:t>Include up to 16 players</a:t>
            </a:r>
          </a:p>
          <a:p>
            <a:pPr lvl="1"/>
            <a:r>
              <a:rPr lang="en-US" sz="2400" dirty="0" smtClean="0"/>
              <a:t>Provides monetary and equipment rewards</a:t>
            </a:r>
          </a:p>
          <a:p>
            <a:r>
              <a:rPr lang="en-US" sz="2800" dirty="0" smtClean="0"/>
              <a:t>PVP games are also optional</a:t>
            </a:r>
          </a:p>
          <a:p>
            <a:pPr lvl="1"/>
            <a:r>
              <a:rPr lang="en-US" sz="2400" dirty="0" smtClean="0"/>
              <a:t>Provide monetary rewards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Scoring is done with a leveling system</a:t>
            </a:r>
          </a:p>
          <a:p>
            <a:pPr lvl="1"/>
            <a:r>
              <a:rPr lang="en-US" sz="2400" dirty="0" smtClean="0"/>
              <a:t>Higher levels can use better equipment</a:t>
            </a:r>
          </a:p>
          <a:p>
            <a:pPr lvl="1"/>
            <a:r>
              <a:rPr lang="en-US" sz="2400" dirty="0" smtClean="0"/>
              <a:t>Leveling up unlocks new abilities</a:t>
            </a:r>
          </a:p>
          <a:p>
            <a:r>
              <a:rPr lang="en-US" sz="2800" dirty="0" smtClean="0"/>
              <a:t>Other types of scoring include</a:t>
            </a:r>
          </a:p>
          <a:p>
            <a:pPr lvl="1"/>
            <a:r>
              <a:rPr lang="en-US" sz="2400" dirty="0" smtClean="0"/>
              <a:t>PVP rank</a:t>
            </a:r>
          </a:p>
          <a:p>
            <a:pPr lvl="1"/>
            <a:r>
              <a:rPr lang="en-US" sz="2400" dirty="0" smtClean="0"/>
              <a:t>Guild rank</a:t>
            </a:r>
          </a:p>
          <a:p>
            <a:pPr lvl="1"/>
            <a:r>
              <a:rPr lang="en-US" sz="2400" dirty="0" smtClean="0"/>
              <a:t>Character titles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promotional campaign for SWTOR included three high quality animated game trailers</a:t>
            </a:r>
          </a:p>
          <a:p>
            <a:r>
              <a:rPr lang="en-US" sz="2800" dirty="0" smtClean="0"/>
              <a:t>In game graphics are high quality, but not photo-realistic</a:t>
            </a:r>
          </a:p>
          <a:p>
            <a:r>
              <a:rPr lang="en-US" sz="2800" dirty="0" smtClean="0"/>
              <a:t>Cut scenes in the game are higher quality than the actual game play graphics</a:t>
            </a:r>
          </a:p>
          <a:p>
            <a:r>
              <a:rPr lang="en-US" sz="2800" dirty="0" smtClean="0"/>
              <a:t>The quality of in game graphics is customizable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990600" y="5443538"/>
            <a:ext cx="7162800" cy="647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Screen shot from movie quality animated trailer</a:t>
            </a:r>
            <a:endParaRPr lang="en-US" dirty="0"/>
          </a:p>
        </p:txBody>
      </p:sp>
      <p:pic>
        <p:nvPicPr>
          <p:cNvPr id="5" name="Picture Placeholder 4" descr="trailerScreen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5544" b="5544"/>
          <a:stretch>
            <a:fillRect/>
          </a:stretch>
        </p:blipFill>
        <p:spPr>
          <a:xfrm>
            <a:off x="228600" y="717550"/>
            <a:ext cx="8686800" cy="43878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990600" y="5443538"/>
            <a:ext cx="7162800" cy="647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Screen shot from movie quality animated trailer</a:t>
            </a:r>
            <a:endParaRPr lang="en-US" dirty="0"/>
          </a:p>
        </p:txBody>
      </p:sp>
      <p:pic>
        <p:nvPicPr>
          <p:cNvPr id="5" name="Picture Placeholder 4" descr="trailerScreen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71689" y="717550"/>
            <a:ext cx="7800622" cy="43878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990600" y="5443538"/>
            <a:ext cx="7162800" cy="647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Screen shot from movie quality animated trailer</a:t>
            </a:r>
            <a:endParaRPr lang="en-US" dirty="0"/>
          </a:p>
        </p:txBody>
      </p:sp>
      <p:pic>
        <p:nvPicPr>
          <p:cNvPr id="5" name="Picture Placeholder 4" descr="trailerScreen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71689" y="717551"/>
            <a:ext cx="7800622" cy="438784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990600" y="5372100"/>
            <a:ext cx="7162800" cy="64770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Promotional</a:t>
            </a:r>
            <a:r>
              <a:rPr lang="en-US" sz="2400" dirty="0" smtClean="0"/>
              <a:t> art</a:t>
            </a:r>
            <a:endParaRPr lang="en-US" sz="2400" dirty="0"/>
          </a:p>
        </p:txBody>
      </p:sp>
      <p:pic>
        <p:nvPicPr>
          <p:cNvPr id="5" name="Picture Placeholder 4" descr="trailerScreen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998" y="1600200"/>
            <a:ext cx="8714004" cy="237374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Game Summary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990600" y="5443538"/>
            <a:ext cx="7162800" cy="64770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Cut scene graphics quality</a:t>
            </a:r>
            <a:endParaRPr lang="en-US" sz="2100" dirty="0"/>
          </a:p>
        </p:txBody>
      </p:sp>
      <p:pic>
        <p:nvPicPr>
          <p:cNvPr id="5" name="Picture Placeholder 4" descr="trailerScreen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71690" y="717551"/>
            <a:ext cx="7800620" cy="438784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990600" y="5443538"/>
            <a:ext cx="7162800" cy="64770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In game graphics</a:t>
            </a:r>
            <a:endParaRPr lang="en-US" sz="2100" dirty="0"/>
          </a:p>
        </p:txBody>
      </p:sp>
      <p:pic>
        <p:nvPicPr>
          <p:cNvPr id="5" name="Picture Placeholder 4" descr="trailerScreen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71690" y="717551"/>
            <a:ext cx="7800620" cy="438784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and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music in the game is all instrumental with some choir pieces</a:t>
            </a:r>
          </a:p>
          <a:p>
            <a:pPr lvl="1"/>
            <a:r>
              <a:rPr lang="en-US" sz="2400" dirty="0" smtClean="0"/>
              <a:t>Based off of the classic Star Wars soundtracks, but completely original</a:t>
            </a:r>
          </a:p>
          <a:p>
            <a:r>
              <a:rPr lang="en-US" sz="2800" dirty="0" smtClean="0"/>
              <a:t>Different planets have </a:t>
            </a:r>
            <a:r>
              <a:rPr lang="en-US" sz="2800" dirty="0" smtClean="0"/>
              <a:t>different musical themes</a:t>
            </a:r>
            <a:endParaRPr lang="en-US" sz="2800" dirty="0" smtClean="0"/>
          </a:p>
          <a:p>
            <a:r>
              <a:rPr lang="en-US" sz="2800" dirty="0" smtClean="0"/>
              <a:t>All </a:t>
            </a:r>
            <a:r>
              <a:rPr lang="en-US" sz="2800" dirty="0" smtClean="0"/>
              <a:t>characters, weapons</a:t>
            </a:r>
            <a:r>
              <a:rPr lang="en-US" sz="2800" dirty="0" smtClean="0"/>
              <a:t>, </a:t>
            </a:r>
            <a:r>
              <a:rPr lang="en-US" sz="2800" dirty="0" smtClean="0"/>
              <a:t>vehicles, </a:t>
            </a:r>
            <a:r>
              <a:rPr lang="en-US" sz="2800" dirty="0" smtClean="0"/>
              <a:t>etc. have their own individual sounds</a:t>
            </a:r>
          </a:p>
          <a:p>
            <a:pPr lvl="1"/>
            <a:r>
              <a:rPr lang="en-US" sz="2400" dirty="0" smtClean="0"/>
              <a:t>Dozens of individual voice actors were used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game has special in game events during holidays and the game’s release anniversary</a:t>
            </a:r>
          </a:p>
          <a:p>
            <a:r>
              <a:rPr lang="en-US" sz="2800" dirty="0" smtClean="0"/>
              <a:t>Other events are held periodically</a:t>
            </a:r>
          </a:p>
          <a:p>
            <a:pPr lvl="1"/>
            <a:r>
              <a:rPr lang="en-US" sz="2400" dirty="0" smtClean="0"/>
              <a:t>Receive special equipment or titles for completing specific tasks</a:t>
            </a:r>
          </a:p>
          <a:p>
            <a:r>
              <a:rPr lang="en-US" sz="2800" dirty="0" smtClean="0"/>
              <a:t>Receive limited edition equipment for pre-ordering expansions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is an in game help system</a:t>
            </a:r>
          </a:p>
          <a:p>
            <a:pPr lvl="1"/>
            <a:r>
              <a:rPr lang="en-US" sz="2400" dirty="0" smtClean="0"/>
              <a:t>Basic FAQ</a:t>
            </a:r>
          </a:p>
          <a:p>
            <a:pPr lvl="1"/>
            <a:r>
              <a:rPr lang="en-US" sz="2400" dirty="0" smtClean="0"/>
              <a:t>Can submit a ticket for serious problems</a:t>
            </a:r>
          </a:p>
          <a:p>
            <a:r>
              <a:rPr lang="en-US" sz="2800" dirty="0" smtClean="0"/>
              <a:t>Plenty of resources online</a:t>
            </a:r>
          </a:p>
          <a:p>
            <a:pPr lvl="1"/>
            <a:r>
              <a:rPr lang="en-US" sz="2400" dirty="0" smtClean="0"/>
              <a:t>Strategy guides</a:t>
            </a:r>
            <a:endParaRPr lang="en-US" sz="2400" dirty="0" smtClean="0"/>
          </a:p>
          <a:p>
            <a:pPr lvl="1"/>
            <a:r>
              <a:rPr lang="en-US" sz="2400" dirty="0" smtClean="0"/>
              <a:t>Walkthroughs</a:t>
            </a:r>
          </a:p>
          <a:p>
            <a:pPr lvl="1"/>
            <a:r>
              <a:rPr lang="en-US" sz="2400" dirty="0" smtClean="0"/>
              <a:t>Equipment databases</a:t>
            </a:r>
          </a:p>
          <a:p>
            <a:r>
              <a:rPr lang="en-US" sz="2800" dirty="0" smtClean="0"/>
              <a:t>Guild members help each other out</a:t>
            </a:r>
          </a:p>
          <a:p>
            <a:pPr lvl="1"/>
            <a:r>
              <a:rPr lang="en-US" sz="2400" dirty="0" smtClean="0"/>
              <a:t>Veteran players guide new players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A game of this scale always has bugs</a:t>
            </a:r>
          </a:p>
          <a:p>
            <a:r>
              <a:rPr lang="en-US" sz="2800" dirty="0" smtClean="0"/>
              <a:t>Very few bugs cause unexpected down time</a:t>
            </a:r>
          </a:p>
          <a:p>
            <a:pPr lvl="1"/>
            <a:r>
              <a:rPr lang="en-US" sz="2400" dirty="0" smtClean="0"/>
              <a:t>Down time was usually scheduled for the early morning when player traffic is minimal</a:t>
            </a:r>
          </a:p>
          <a:p>
            <a:r>
              <a:rPr lang="en-US" sz="2800" dirty="0" smtClean="0"/>
              <a:t>Patches were put through regularly to fix minor bugs and keep the game balanced for all players</a:t>
            </a:r>
          </a:p>
          <a:p>
            <a:pPr lvl="1"/>
            <a:r>
              <a:rPr lang="en-US" sz="2400" dirty="0" smtClean="0"/>
              <a:t>Minor tweaks like changing the damage done by a certain skill or weapon</a:t>
            </a:r>
          </a:p>
          <a:p>
            <a:pPr lvl="1"/>
            <a:r>
              <a:rPr lang="en-US" sz="2400" dirty="0" smtClean="0"/>
              <a:t>Graphical changes if UI didn’t load </a:t>
            </a:r>
            <a:r>
              <a:rPr lang="en-US" sz="2400" dirty="0" smtClean="0"/>
              <a:t>properly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Game Review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Choosing your own story was the most interesting part of the game</a:t>
            </a:r>
            <a:endParaRPr lang="en-US" sz="2800" dirty="0"/>
          </a:p>
          <a:p>
            <a:r>
              <a:rPr lang="en-US" sz="2800" dirty="0" smtClean="0"/>
              <a:t>The Star Wars universe is very rich in lore and offers a huge variety of environments and characters</a:t>
            </a:r>
          </a:p>
          <a:p>
            <a:r>
              <a:rPr lang="en-US" sz="2800" dirty="0" smtClean="0"/>
              <a:t>Character customization was very thorough</a:t>
            </a:r>
          </a:p>
          <a:p>
            <a:r>
              <a:rPr lang="en-US" sz="2800" dirty="0" smtClean="0"/>
              <a:t>Can play with friends or by yourself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of the dialog choices are too polarizing</a:t>
            </a:r>
          </a:p>
          <a:p>
            <a:r>
              <a:rPr lang="en-US" sz="2800" dirty="0" smtClean="0"/>
              <a:t>Completing the same quests over and over on different characters is redundant</a:t>
            </a:r>
          </a:p>
          <a:p>
            <a:r>
              <a:rPr lang="en-US" sz="2800" dirty="0" smtClean="0"/>
              <a:t>The game can become more like a job if you want to be a top tier player</a:t>
            </a:r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Compare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game is very similar to other MMORPGs</a:t>
            </a:r>
          </a:p>
          <a:p>
            <a:r>
              <a:rPr lang="en-US" sz="2800" dirty="0" smtClean="0"/>
              <a:t>Main competitor is World of </a:t>
            </a:r>
            <a:r>
              <a:rPr lang="en-US" sz="2800" dirty="0" err="1" smtClean="0"/>
              <a:t>Warcraft</a:t>
            </a:r>
            <a:endParaRPr lang="en-US" sz="2800" dirty="0" smtClean="0"/>
          </a:p>
          <a:p>
            <a:r>
              <a:rPr lang="en-US" sz="2800" dirty="0" smtClean="0"/>
              <a:t>The game started out really strong and has slowly tapered off</a:t>
            </a:r>
          </a:p>
          <a:p>
            <a:r>
              <a:rPr lang="en-US" sz="2800" dirty="0" smtClean="0"/>
              <a:t>Most current players are still around because the game is Star Wars themed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Title: Star Wars: The Old Republic</a:t>
            </a:r>
          </a:p>
          <a:p>
            <a:r>
              <a:rPr lang="en-US" sz="2800" dirty="0" smtClean="0"/>
              <a:t>Developer: </a:t>
            </a:r>
            <a:r>
              <a:rPr lang="en-US" sz="2800" dirty="0" err="1" smtClean="0"/>
              <a:t>Bioware</a:t>
            </a:r>
            <a:r>
              <a:rPr lang="en-US" sz="2800" dirty="0" smtClean="0"/>
              <a:t>, Electronic Arts</a:t>
            </a:r>
          </a:p>
          <a:p>
            <a:r>
              <a:rPr lang="en-US" sz="2800" dirty="0" smtClean="0"/>
              <a:t>Type: MMORPG</a:t>
            </a:r>
          </a:p>
          <a:p>
            <a:r>
              <a:rPr lang="en-US" sz="2800" dirty="0" smtClean="0"/>
              <a:t>Price: Free with limited access</a:t>
            </a:r>
          </a:p>
          <a:p>
            <a:r>
              <a:rPr lang="en-US" sz="2800" dirty="0" smtClean="0"/>
              <a:t>Subscription: $14.99/month for 30 days</a:t>
            </a:r>
            <a:br>
              <a:rPr lang="en-US" sz="2800" dirty="0" smtClean="0"/>
            </a:br>
            <a:r>
              <a:rPr lang="en-US" sz="2800" dirty="0" smtClean="0"/>
              <a:t>		      </a:t>
            </a:r>
            <a:r>
              <a:rPr lang="en-US" sz="2800" dirty="0" smtClean="0"/>
              <a:t>  $</a:t>
            </a:r>
            <a:r>
              <a:rPr lang="en-US" sz="2800" dirty="0" smtClean="0"/>
              <a:t>13.99/month for 90 days</a:t>
            </a:r>
            <a:br>
              <a:rPr lang="en-US" sz="2800" dirty="0" smtClean="0"/>
            </a:br>
            <a:r>
              <a:rPr lang="en-US" sz="2800" dirty="0" smtClean="0"/>
              <a:t>		      </a:t>
            </a:r>
            <a:r>
              <a:rPr lang="en-US" sz="2800" dirty="0" smtClean="0"/>
              <a:t>  $</a:t>
            </a:r>
            <a:r>
              <a:rPr lang="en-US" sz="2800" dirty="0" smtClean="0"/>
              <a:t>12.99/month for 180 days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game is geared towards Star Wars fans</a:t>
            </a:r>
          </a:p>
          <a:p>
            <a:r>
              <a:rPr lang="en-US" sz="2800" dirty="0" smtClean="0"/>
              <a:t>For age groups teen and up</a:t>
            </a:r>
          </a:p>
          <a:p>
            <a:r>
              <a:rPr lang="en-US" sz="2800" dirty="0" smtClean="0"/>
              <a:t>Free to play option brought many players back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serious mistakes or game exploits are fixed </a:t>
            </a:r>
            <a:r>
              <a:rPr lang="en-US" sz="2800" dirty="0" smtClean="0"/>
              <a:t>immediately</a:t>
            </a:r>
            <a:endParaRPr lang="en-US" sz="2800" dirty="0" smtClean="0"/>
          </a:p>
          <a:p>
            <a:r>
              <a:rPr lang="en-US" sz="2800" dirty="0" smtClean="0"/>
              <a:t>Side quests used to be mandatory</a:t>
            </a:r>
          </a:p>
          <a:p>
            <a:r>
              <a:rPr lang="en-US" sz="2800" dirty="0" smtClean="0"/>
              <a:t>Heroic quests could not be completed unless you were a very powerful character and brought friends into the quest</a:t>
            </a:r>
          </a:p>
          <a:p>
            <a:r>
              <a:rPr lang="en-US" sz="2800" dirty="0" smtClean="0"/>
              <a:t>Traveling across large areas used to be very tedious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Bioware</a:t>
            </a:r>
            <a:r>
              <a:rPr lang="en-US" sz="2800" dirty="0" smtClean="0"/>
              <a:t> is known for their excellent story telling</a:t>
            </a:r>
          </a:p>
          <a:p>
            <a:r>
              <a:rPr lang="en-US" sz="2800" dirty="0" smtClean="0"/>
              <a:t>Fans of the Star Wars universe can live out all of their childhood dreams</a:t>
            </a:r>
          </a:p>
          <a:p>
            <a:r>
              <a:rPr lang="en-US" sz="2800" dirty="0" smtClean="0"/>
              <a:t>Friends can play together or players can make new friends from all over the world</a:t>
            </a:r>
          </a:p>
          <a:p>
            <a:r>
              <a:rPr lang="en-US" sz="2800" dirty="0" smtClean="0"/>
              <a:t>Each class takes 100+ hours to complete</a:t>
            </a:r>
          </a:p>
          <a:p>
            <a:r>
              <a:rPr lang="en-US" sz="2800" dirty="0" smtClean="0"/>
              <a:t>New game modes and expansions are still being added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large amount of game play can be daunting</a:t>
            </a:r>
          </a:p>
          <a:p>
            <a:r>
              <a:rPr lang="en-US" sz="2800" dirty="0" smtClean="0"/>
              <a:t>Updating the game often takes an hour or more</a:t>
            </a:r>
          </a:p>
          <a:p>
            <a:r>
              <a:rPr lang="en-US" sz="2800" dirty="0" smtClean="0"/>
              <a:t>Some updates reset all of the characters unlocked combat skills</a:t>
            </a:r>
          </a:p>
          <a:p>
            <a:r>
              <a:rPr lang="en-US" sz="2800" dirty="0" smtClean="0"/>
              <a:t>Lower level areas have a higher concentration of players and it can be hard to find NPCs required for quests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Worth Purchasing?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Free to play option makes it worth trying</a:t>
            </a:r>
          </a:p>
          <a:p>
            <a:r>
              <a:rPr lang="en-US" sz="2800" dirty="0" smtClean="0"/>
              <a:t>The $14.99/month subscription is not too expensive if you enjoy the game</a:t>
            </a:r>
          </a:p>
          <a:p>
            <a:r>
              <a:rPr lang="en-US" sz="2800" dirty="0" smtClean="0"/>
              <a:t>Must have a fairly high powered computer to run the game, upgrading a computer might not be worth it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game is continually evolving with new content and improvements</a:t>
            </a:r>
          </a:p>
          <a:p>
            <a:r>
              <a:rPr lang="en-US" sz="2800" dirty="0" smtClean="0"/>
              <a:t>Space combat missions could be improved</a:t>
            </a:r>
          </a:p>
          <a:p>
            <a:r>
              <a:rPr lang="en-US" sz="2800" dirty="0" smtClean="0"/>
              <a:t>New planets have been added, but there is always room for more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0037"/>
            <a:ext cx="2514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600" b="1" dirty="0" smtClean="0"/>
              <a:t>Operating System:</a:t>
            </a:r>
          </a:p>
          <a:p>
            <a:pPr algn="r">
              <a:buNone/>
            </a:pPr>
            <a:endParaRPr lang="en-US" sz="1600" b="1" dirty="0" smtClean="0"/>
          </a:p>
          <a:p>
            <a:pPr algn="r">
              <a:buNone/>
            </a:pPr>
            <a:r>
              <a:rPr lang="en-US" sz="1600" b="1" dirty="0" smtClean="0"/>
              <a:t>Processor:</a:t>
            </a:r>
          </a:p>
          <a:p>
            <a:pPr algn="r">
              <a:buNone/>
            </a:pPr>
            <a:endParaRPr lang="en-US" sz="1600" b="1" dirty="0" smtClean="0"/>
          </a:p>
          <a:p>
            <a:pPr algn="r">
              <a:buNone/>
            </a:pPr>
            <a:endParaRPr lang="en-US" sz="1600" b="1" dirty="0" smtClean="0"/>
          </a:p>
          <a:p>
            <a:pPr algn="r">
              <a:buNone/>
            </a:pPr>
            <a:r>
              <a:rPr lang="en-US" sz="1600" b="1" dirty="0" smtClean="0"/>
              <a:t>RAM:</a:t>
            </a:r>
          </a:p>
          <a:p>
            <a:pPr algn="r">
              <a:buNone/>
            </a:pPr>
            <a:endParaRPr lang="en-US" sz="1600" b="1" dirty="0" smtClean="0"/>
          </a:p>
          <a:p>
            <a:pPr algn="r">
              <a:buNone/>
            </a:pPr>
            <a:endParaRPr lang="en-US" sz="1600" b="1" dirty="0" smtClean="0"/>
          </a:p>
          <a:p>
            <a:pPr algn="r">
              <a:buNone/>
            </a:pPr>
            <a:endParaRPr lang="en-US" sz="1600" b="1" dirty="0" smtClean="0"/>
          </a:p>
          <a:p>
            <a:pPr algn="r">
              <a:buNone/>
            </a:pPr>
            <a:endParaRPr lang="en-US" sz="1600" b="1" dirty="0" smtClean="0"/>
          </a:p>
          <a:p>
            <a:pPr algn="r">
              <a:buNone/>
            </a:pPr>
            <a:r>
              <a:rPr lang="en-US" sz="1600" b="1" dirty="0" smtClean="0"/>
              <a:t>Graphics: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1570037"/>
            <a:ext cx="5867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Windows XP, Windows Vista, or Windows 7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AMD </a:t>
            </a:r>
            <a:r>
              <a:rPr lang="en-US" sz="1600" dirty="0" err="1" smtClean="0"/>
              <a:t>Athlon</a:t>
            </a:r>
            <a:r>
              <a:rPr lang="en-US" sz="1600" dirty="0" smtClean="0"/>
              <a:t> 64 X2 Dual-Core 4000+ or better or </a:t>
            </a:r>
          </a:p>
          <a:p>
            <a:pPr>
              <a:buNone/>
            </a:pPr>
            <a:r>
              <a:rPr lang="en-US" sz="1600" dirty="0" smtClean="0"/>
              <a:t>Intel Core 2 Duo Processor 2.0GHz or better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Windows XP: 1.5GB RAM</a:t>
            </a:r>
          </a:p>
          <a:p>
            <a:pPr>
              <a:buNone/>
            </a:pPr>
            <a:r>
              <a:rPr lang="en-US" sz="1600" dirty="0" smtClean="0"/>
              <a:t>Windows Vista and Windows 7: 2GB RAM</a:t>
            </a:r>
          </a:p>
          <a:p>
            <a:pPr>
              <a:buNone/>
            </a:pPr>
            <a:r>
              <a:rPr lang="en-US" sz="1600" dirty="0" smtClean="0"/>
              <a:t>PCs using a built-in graphical chipset, 2GB RAM recommended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ATI X1800 or better or </a:t>
            </a:r>
          </a:p>
          <a:p>
            <a:pPr>
              <a:buNone/>
            </a:pPr>
            <a:r>
              <a:rPr lang="en-US" sz="1600" dirty="0" err="1" smtClean="0"/>
              <a:t>nVidia</a:t>
            </a:r>
            <a:r>
              <a:rPr lang="en-US" sz="1600" dirty="0" smtClean="0"/>
              <a:t> 7800 or better or </a:t>
            </a:r>
          </a:p>
          <a:p>
            <a:pPr>
              <a:buNone/>
            </a:pPr>
            <a:r>
              <a:rPr lang="en-US" sz="1600" dirty="0" smtClean="0"/>
              <a:t>Intel 4100 Integrated Graphics or better (minimum of 256MB of on-board RAM and </a:t>
            </a:r>
            <a:r>
              <a:rPr lang="en-US" sz="1600" dirty="0" err="1" smtClean="0"/>
              <a:t>Shader</a:t>
            </a:r>
            <a:r>
              <a:rPr lang="en-US" sz="1600" dirty="0" smtClean="0"/>
              <a:t> 3.0 or better support)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Minimum Requirements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0037"/>
            <a:ext cx="2514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600" b="1" dirty="0" smtClean="0"/>
              <a:t>Operating System:</a:t>
            </a:r>
          </a:p>
          <a:p>
            <a:pPr algn="r">
              <a:buNone/>
            </a:pPr>
            <a:endParaRPr lang="en-US" sz="1600" b="1" dirty="0" smtClean="0"/>
          </a:p>
          <a:p>
            <a:pPr algn="r">
              <a:buNone/>
            </a:pPr>
            <a:r>
              <a:rPr lang="en-US" sz="1600" b="1" dirty="0" smtClean="0"/>
              <a:t>Processor:</a:t>
            </a:r>
          </a:p>
          <a:p>
            <a:pPr algn="r">
              <a:buNone/>
            </a:pPr>
            <a:endParaRPr lang="en-US" sz="1600" b="1" dirty="0" smtClean="0"/>
          </a:p>
          <a:p>
            <a:pPr algn="r">
              <a:buNone/>
            </a:pPr>
            <a:endParaRPr lang="en-US" sz="1600" b="1" dirty="0" smtClean="0"/>
          </a:p>
          <a:p>
            <a:pPr algn="r">
              <a:buNone/>
            </a:pPr>
            <a:r>
              <a:rPr lang="en-US" sz="1600" b="1" dirty="0" smtClean="0"/>
              <a:t>RAM:</a:t>
            </a:r>
          </a:p>
          <a:p>
            <a:pPr algn="r">
              <a:buNone/>
            </a:pPr>
            <a:endParaRPr lang="en-US" sz="1600" b="1" dirty="0" smtClean="0"/>
          </a:p>
          <a:p>
            <a:pPr algn="r">
              <a:buNone/>
            </a:pPr>
            <a:r>
              <a:rPr lang="en-US" sz="1600" b="1" dirty="0" smtClean="0"/>
              <a:t>Graphics: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1570037"/>
            <a:ext cx="5867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Windows 7 64bit SP1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AMD </a:t>
            </a:r>
            <a:r>
              <a:rPr lang="en-US" sz="1600" dirty="0" err="1" smtClean="0"/>
              <a:t>Phenom</a:t>
            </a:r>
            <a:r>
              <a:rPr lang="en-US" sz="1600" dirty="0" smtClean="0"/>
              <a:t> 2 X4 Quad-core 2.5GHz or better or</a:t>
            </a:r>
          </a:p>
          <a:p>
            <a:pPr>
              <a:buNone/>
            </a:pPr>
            <a:r>
              <a:rPr lang="en-US" sz="1600" dirty="0" smtClean="0"/>
              <a:t>Intel Core 2Quad Processor 2.4GHz or better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4GB RAM or higher</a:t>
            </a: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1600" dirty="0" smtClean="0"/>
              <a:t>ATI/AMD </a:t>
            </a:r>
            <a:r>
              <a:rPr lang="en-US" sz="1600" dirty="0" err="1" smtClean="0"/>
              <a:t>Radeon</a:t>
            </a:r>
            <a:r>
              <a:rPr lang="en-US" sz="1600" dirty="0" smtClean="0"/>
              <a:t> HD 4850 or better or </a:t>
            </a:r>
          </a:p>
          <a:p>
            <a:pPr>
              <a:buNone/>
            </a:pPr>
            <a:r>
              <a:rPr lang="en-US" sz="1600" dirty="0" smtClean="0"/>
              <a:t>NVIDIA </a:t>
            </a:r>
            <a:r>
              <a:rPr lang="en-US" sz="1600" dirty="0" err="1" smtClean="0"/>
              <a:t>GeForce</a:t>
            </a:r>
            <a:r>
              <a:rPr lang="en-US" sz="1600" dirty="0" smtClean="0"/>
              <a:t> GTX 260 or better</a:t>
            </a:r>
          </a:p>
          <a:p>
            <a:pPr>
              <a:buNone/>
            </a:pPr>
            <a:r>
              <a:rPr lang="en-US" sz="1600" dirty="0" smtClean="0"/>
              <a:t>512 minimum video RAM, </a:t>
            </a:r>
            <a:r>
              <a:rPr lang="en-US" sz="1600" dirty="0" err="1" smtClean="0"/>
              <a:t>Shader</a:t>
            </a:r>
            <a:r>
              <a:rPr lang="en-US" sz="1600" dirty="0" smtClean="0"/>
              <a:t> 3.0 or better fully compatible graphics card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Recommended Requirements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game starts off with character </a:t>
            </a:r>
            <a:r>
              <a:rPr lang="en-US" sz="2800" dirty="0" smtClean="0"/>
              <a:t>creation.</a:t>
            </a:r>
          </a:p>
          <a:p>
            <a:pPr lvl="1"/>
            <a:r>
              <a:rPr lang="en-US" sz="2400" dirty="0" smtClean="0"/>
              <a:t>Players </a:t>
            </a:r>
            <a:r>
              <a:rPr lang="en-US" sz="2400" dirty="0" smtClean="0"/>
              <a:t>customize their looks, choose a side and a class, and then begin their storyline</a:t>
            </a:r>
          </a:p>
          <a:p>
            <a:r>
              <a:rPr lang="en-US" sz="2800" dirty="0" smtClean="0"/>
              <a:t>The game offers main story quests as well as many side </a:t>
            </a:r>
            <a:r>
              <a:rPr lang="en-US" sz="2800" dirty="0" smtClean="0"/>
              <a:t>quests</a:t>
            </a:r>
          </a:p>
          <a:p>
            <a:r>
              <a:rPr lang="en-US" sz="2800" dirty="0" smtClean="0"/>
              <a:t>There </a:t>
            </a:r>
            <a:r>
              <a:rPr lang="en-US" sz="2800" dirty="0" smtClean="0"/>
              <a:t>are also </a:t>
            </a:r>
            <a:r>
              <a:rPr lang="en-US" sz="2800" dirty="0" smtClean="0"/>
              <a:t>PVP </a:t>
            </a:r>
            <a:r>
              <a:rPr lang="en-US" sz="2800" dirty="0" smtClean="0"/>
              <a:t>and group quest options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7488"/>
            <a:ext cx="8229600" cy="102711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game has 8 different story lines depending on </a:t>
            </a:r>
            <a:r>
              <a:rPr lang="en-US" sz="2800" dirty="0" smtClean="0"/>
              <a:t>the</a:t>
            </a:r>
            <a:r>
              <a:rPr lang="en-US" sz="2800" dirty="0" smtClean="0"/>
              <a:t> </a:t>
            </a:r>
            <a:r>
              <a:rPr lang="en-US" sz="2800" dirty="0" smtClean="0"/>
              <a:t>alignment and class the player chooses</a:t>
            </a:r>
          </a:p>
          <a:p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391518" y="2895600"/>
            <a:ext cx="6360964" cy="3076872"/>
            <a:chOff x="1411435" y="2790970"/>
            <a:chExt cx="6360964" cy="3076872"/>
          </a:xfrm>
        </p:grpSpPr>
        <p:sp>
          <p:nvSpPr>
            <p:cNvPr id="6" name="Freeform 5"/>
            <p:cNvSpPr/>
            <p:nvPr/>
          </p:nvSpPr>
          <p:spPr>
            <a:xfrm>
              <a:off x="2406620" y="3039589"/>
              <a:ext cx="2546380" cy="477219"/>
            </a:xfrm>
            <a:custGeom>
              <a:avLst/>
              <a:gdLst>
                <a:gd name="connsiteX0" fmla="*/ 0 w 2546380"/>
                <a:gd name="connsiteY0" fmla="*/ 0 h 477219"/>
                <a:gd name="connsiteX1" fmla="*/ 2546380 w 2546380"/>
                <a:gd name="connsiteY1" fmla="*/ 0 h 477219"/>
                <a:gd name="connsiteX2" fmla="*/ 2546380 w 2546380"/>
                <a:gd name="connsiteY2" fmla="*/ 477219 h 477219"/>
                <a:gd name="connsiteX3" fmla="*/ 0 w 2546380"/>
                <a:gd name="connsiteY3" fmla="*/ 477219 h 477219"/>
                <a:gd name="connsiteX4" fmla="*/ 0 w 2546380"/>
                <a:gd name="connsiteY4" fmla="*/ 0 h 47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380" h="477219">
                  <a:moveTo>
                    <a:pt x="0" y="0"/>
                  </a:moveTo>
                  <a:lnTo>
                    <a:pt x="2546380" y="0"/>
                  </a:lnTo>
                  <a:lnTo>
                    <a:pt x="2546380" y="477219"/>
                  </a:lnTo>
                  <a:lnTo>
                    <a:pt x="0" y="4772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20881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Republic</a:t>
              </a:r>
              <a:endParaRPr lang="en-US" sz="24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888654" y="3449758"/>
              <a:ext cx="2377056" cy="2418084"/>
            </a:xfrm>
            <a:custGeom>
              <a:avLst/>
              <a:gdLst>
                <a:gd name="connsiteX0" fmla="*/ 0 w 2377056"/>
                <a:gd name="connsiteY0" fmla="*/ 0 h 2418084"/>
                <a:gd name="connsiteX1" fmla="*/ 2377056 w 2377056"/>
                <a:gd name="connsiteY1" fmla="*/ 0 h 2418084"/>
                <a:gd name="connsiteX2" fmla="*/ 2377056 w 2377056"/>
                <a:gd name="connsiteY2" fmla="*/ 2418084 h 2418084"/>
                <a:gd name="connsiteX3" fmla="*/ 0 w 2377056"/>
                <a:gd name="connsiteY3" fmla="*/ 2418084 h 2418084"/>
                <a:gd name="connsiteX4" fmla="*/ 0 w 2377056"/>
                <a:gd name="connsiteY4" fmla="*/ 0 h 241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056" h="2418084">
                  <a:moveTo>
                    <a:pt x="0" y="0"/>
                  </a:moveTo>
                  <a:lnTo>
                    <a:pt x="2377056" y="0"/>
                  </a:lnTo>
                  <a:lnTo>
                    <a:pt x="2377056" y="2418084"/>
                  </a:lnTo>
                  <a:lnTo>
                    <a:pt x="0" y="2418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420881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Jedi Knight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Jedi Consular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Trooper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Smuggler</a:t>
              </a:r>
              <a:endParaRPr lang="en-US" sz="1600" kern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11435" y="2790970"/>
              <a:ext cx="954438" cy="954438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867402" y="3059608"/>
              <a:ext cx="1786132" cy="477219"/>
            </a:xfrm>
            <a:custGeom>
              <a:avLst/>
              <a:gdLst>
                <a:gd name="connsiteX0" fmla="*/ 0 w 1786132"/>
                <a:gd name="connsiteY0" fmla="*/ 0 h 477219"/>
                <a:gd name="connsiteX1" fmla="*/ 1786132 w 1786132"/>
                <a:gd name="connsiteY1" fmla="*/ 0 h 477219"/>
                <a:gd name="connsiteX2" fmla="*/ 1786132 w 1786132"/>
                <a:gd name="connsiteY2" fmla="*/ 477219 h 477219"/>
                <a:gd name="connsiteX3" fmla="*/ 0 w 1786132"/>
                <a:gd name="connsiteY3" fmla="*/ 477219 h 477219"/>
                <a:gd name="connsiteX4" fmla="*/ 0 w 1786132"/>
                <a:gd name="connsiteY4" fmla="*/ 0 h 47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132" h="477219">
                  <a:moveTo>
                    <a:pt x="0" y="0"/>
                  </a:moveTo>
                  <a:lnTo>
                    <a:pt x="1786132" y="0"/>
                  </a:lnTo>
                  <a:lnTo>
                    <a:pt x="1786132" y="477219"/>
                  </a:lnTo>
                  <a:lnTo>
                    <a:pt x="0" y="4772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20881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Empire</a:t>
              </a:r>
              <a:endParaRPr lang="en-US" sz="24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395343" y="3449758"/>
              <a:ext cx="2377056" cy="2418084"/>
            </a:xfrm>
            <a:custGeom>
              <a:avLst/>
              <a:gdLst>
                <a:gd name="connsiteX0" fmla="*/ 0 w 2377056"/>
                <a:gd name="connsiteY0" fmla="*/ 0 h 2418084"/>
                <a:gd name="connsiteX1" fmla="*/ 2377056 w 2377056"/>
                <a:gd name="connsiteY1" fmla="*/ 0 h 2418084"/>
                <a:gd name="connsiteX2" fmla="*/ 2377056 w 2377056"/>
                <a:gd name="connsiteY2" fmla="*/ 2418084 h 2418084"/>
                <a:gd name="connsiteX3" fmla="*/ 0 w 2377056"/>
                <a:gd name="connsiteY3" fmla="*/ 2418084 h 2418084"/>
                <a:gd name="connsiteX4" fmla="*/ 0 w 2377056"/>
                <a:gd name="connsiteY4" fmla="*/ 0 h 241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056" h="2418084">
                  <a:moveTo>
                    <a:pt x="0" y="0"/>
                  </a:moveTo>
                  <a:lnTo>
                    <a:pt x="2377056" y="0"/>
                  </a:lnTo>
                  <a:lnTo>
                    <a:pt x="2377056" y="2418084"/>
                  </a:lnTo>
                  <a:lnTo>
                    <a:pt x="0" y="2418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420881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err="1" smtClean="0"/>
                <a:t>Sith</a:t>
              </a:r>
              <a:r>
                <a:rPr lang="en-US" sz="1600" kern="1200" dirty="0" smtClean="0"/>
                <a:t> Warrior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err="1" smtClean="0"/>
                <a:t>Sith</a:t>
              </a:r>
              <a:r>
                <a:rPr lang="en-US" sz="1600" kern="1200" dirty="0" smtClean="0"/>
                <a:t> Inquisitor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Bounty Hunter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Imperial Agent</a:t>
              </a:r>
              <a:endParaRPr lang="en-US" sz="1600" kern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8288" y="2790970"/>
              <a:ext cx="954438" cy="954438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player assumes the role of the class that they choose</a:t>
            </a:r>
          </a:p>
          <a:p>
            <a:r>
              <a:rPr lang="en-US" sz="2800" dirty="0" smtClean="0"/>
              <a:t>They begin as an initiate or rookie and gain abilities, rank, and recognition as they level up</a:t>
            </a:r>
          </a:p>
          <a:p>
            <a:r>
              <a:rPr lang="en-US" sz="2800" dirty="0" smtClean="0"/>
              <a:t>Once the player reaches the end of the characters main story line they are a high ranking and well respected member of their organization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game has an initial user interface setup</a:t>
            </a:r>
          </a:p>
          <a:p>
            <a:r>
              <a:rPr lang="en-US" sz="2800" dirty="0" smtClean="0"/>
              <a:t>The UI is highly customizable for subscribed users</a:t>
            </a:r>
          </a:p>
          <a:p>
            <a:r>
              <a:rPr lang="en-US" sz="2800" dirty="0" smtClean="0"/>
              <a:t>Free to play users have limited customizability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505</TotalTime>
  <Words>1118</Words>
  <Application>Microsoft Office PowerPoint</Application>
  <PresentationFormat>On-screen Show (4:3)</PresentationFormat>
  <Paragraphs>182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Star Wars: The Old Republic</vt:lpstr>
      <vt:lpstr>Game Summary</vt:lpstr>
      <vt:lpstr>Basic Information</vt:lpstr>
      <vt:lpstr>Minimum Requirements</vt:lpstr>
      <vt:lpstr>Recommended Requirements</vt:lpstr>
      <vt:lpstr>Game Overview</vt:lpstr>
      <vt:lpstr>Story Line</vt:lpstr>
      <vt:lpstr>Player’s Role</vt:lpstr>
      <vt:lpstr>User Interface</vt:lpstr>
      <vt:lpstr>Slide 10</vt:lpstr>
      <vt:lpstr>Slide 11</vt:lpstr>
      <vt:lpstr>Slide 12</vt:lpstr>
      <vt:lpstr>Game Play</vt:lpstr>
      <vt:lpstr>Scoring</vt:lpstr>
      <vt:lpstr>Artwork</vt:lpstr>
      <vt:lpstr>Slide 16</vt:lpstr>
      <vt:lpstr>Slide 17</vt:lpstr>
      <vt:lpstr>Slide 18</vt:lpstr>
      <vt:lpstr>Slide 19</vt:lpstr>
      <vt:lpstr>Slide 20</vt:lpstr>
      <vt:lpstr>Slide 21</vt:lpstr>
      <vt:lpstr>Sound and Music</vt:lpstr>
      <vt:lpstr>Special Features</vt:lpstr>
      <vt:lpstr>Manual</vt:lpstr>
      <vt:lpstr>Bugs</vt:lpstr>
      <vt:lpstr>Game Review</vt:lpstr>
      <vt:lpstr>What Was Fun</vt:lpstr>
      <vt:lpstr>What Was Bad</vt:lpstr>
      <vt:lpstr>How Does It Compare</vt:lpstr>
      <vt:lpstr>Game Audience</vt:lpstr>
      <vt:lpstr>Design Mistakes</vt:lpstr>
      <vt:lpstr>Summary</vt:lpstr>
      <vt:lpstr>Strengths</vt:lpstr>
      <vt:lpstr>Weaknesses</vt:lpstr>
      <vt:lpstr>Worth Purchasing?</vt:lpstr>
      <vt:lpstr>Improvements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Wars: The Old Republic</dc:title>
  <dc:creator>Seraphim</dc:creator>
  <cp:lastModifiedBy>JW</cp:lastModifiedBy>
  <cp:revision>50</cp:revision>
  <dcterms:created xsi:type="dcterms:W3CDTF">2016-09-12T18:40:19Z</dcterms:created>
  <dcterms:modified xsi:type="dcterms:W3CDTF">2016-09-21T06:04:52Z</dcterms:modified>
</cp:coreProperties>
</file>