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5" r:id="rId5"/>
    <p:sldId id="286" r:id="rId6"/>
    <p:sldId id="262" r:id="rId7"/>
    <p:sldId id="261" r:id="rId8"/>
    <p:sldId id="260" r:id="rId9"/>
    <p:sldId id="259" r:id="rId10"/>
    <p:sldId id="282" r:id="rId11"/>
    <p:sldId id="271" r:id="rId12"/>
    <p:sldId id="283" r:id="rId13"/>
    <p:sldId id="269" r:id="rId14"/>
    <p:sldId id="284" r:id="rId15"/>
    <p:sldId id="267" r:id="rId16"/>
    <p:sldId id="291" r:id="rId17"/>
    <p:sldId id="287" r:id="rId18"/>
    <p:sldId id="288" r:id="rId19"/>
    <p:sldId id="289" r:id="rId20"/>
    <p:sldId id="266" r:id="rId21"/>
    <p:sldId id="265" r:id="rId22"/>
    <p:sldId id="273" r:id="rId23"/>
    <p:sldId id="292" r:id="rId24"/>
    <p:sldId id="275" r:id="rId25"/>
    <p:sldId id="276" r:id="rId26"/>
    <p:sldId id="277" r:id="rId27"/>
    <p:sldId id="278" r:id="rId28"/>
    <p:sldId id="290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FFA1"/>
    <a:srgbClr val="000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2AFA5-77AC-4C09-9F26-65FC66B7A80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960C3-371D-4A39-989C-DFE80888C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up to 1:02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960C3-371D-4A39-989C-DFE80888CD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4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5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66BE-576A-4267-8779-EAC5ABDD569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7126-05D2-4EDF-B06E-EF47E8F7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xzlLazNm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s.battle.net/support/en/article/768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s.battle.net/account/downloa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Review by Jacob Tufts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3914"/>
            <a:ext cx="5612908" cy="2806454"/>
          </a:xfrm>
          <a:prstGeom prst="rect">
            <a:avLst/>
          </a:prstGeom>
        </p:spPr>
      </p:pic>
      <p:pic>
        <p:nvPicPr>
          <p:cNvPr id="1026" name="Picture 2" descr="Image result for Blizzard entertainmen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24" y="3276600"/>
            <a:ext cx="2208459" cy="11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World Quests: The Good and the Bad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59363"/>
          </a:xfrm>
        </p:spPr>
        <p:txBody>
          <a:bodyPr/>
          <a:lstStyle/>
          <a:p>
            <a:r>
              <a:rPr lang="en-US" dirty="0" smtClean="0">
                <a:solidFill>
                  <a:srgbClr val="53FFA1"/>
                </a:solidFill>
              </a:rPr>
              <a:t>Just enough time between quests repeating to keep the game from being overly repetitive.</a:t>
            </a:r>
          </a:p>
          <a:p>
            <a:r>
              <a:rPr lang="en-US" dirty="0" smtClean="0">
                <a:solidFill>
                  <a:srgbClr val="53FFA1"/>
                </a:solidFill>
              </a:rPr>
              <a:t>Every quest is different, large amount of variety in gameplay</a:t>
            </a:r>
          </a:p>
          <a:p>
            <a:r>
              <a:rPr lang="en-US" dirty="0" smtClean="0">
                <a:solidFill>
                  <a:srgbClr val="53FFA1"/>
                </a:solidFill>
              </a:rPr>
              <a:t>Provides an essentially infinite amount of content</a:t>
            </a:r>
          </a:p>
          <a:p>
            <a:endParaRPr lang="en-US" dirty="0" smtClean="0">
              <a:solidFill>
                <a:srgbClr val="53FFA1"/>
              </a:solidFill>
            </a:endParaRPr>
          </a:p>
          <a:p>
            <a:endParaRPr lang="en-US" dirty="0">
              <a:solidFill>
                <a:srgbClr val="53FFA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0593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Some rewards are relatively meaningless (in-game currency rewards are generally small and insignificant)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 quests are overly long, others are too short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Raids and Dungeons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Requires a group to complete (5 for dungeons, 10-30 for raids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Required to complete the main storyline of the game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 objective: kill all enemies and bosses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Unlike other parts of the game, failure is expected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Dungeons take about 45 minutes, Raids can take multiple weeks to complete</a:t>
            </a:r>
          </a:p>
        </p:txBody>
      </p:sp>
    </p:spTree>
    <p:extLst>
      <p:ext uri="{BB962C8B-B14F-4D97-AF65-F5344CB8AC3E}">
        <p14:creationId xmlns:p14="http://schemas.microsoft.com/office/powerpoint/2010/main" val="40871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Raids and Dungeons: The Good and the Bad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593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53FFA1"/>
                </a:solidFill>
              </a:rPr>
              <a:t>Bosses are interesting, with diverse game mechanics</a:t>
            </a:r>
          </a:p>
          <a:p>
            <a:r>
              <a:rPr lang="en-US" dirty="0" smtClean="0">
                <a:solidFill>
                  <a:srgbClr val="53FFA1"/>
                </a:solidFill>
              </a:rPr>
              <a:t>Looking for Raid(LFR) and Dungeon Finder makes raids and dungeons more accessible to the common player</a:t>
            </a:r>
          </a:p>
          <a:p>
            <a:r>
              <a:rPr lang="en-US" dirty="0" smtClean="0">
                <a:solidFill>
                  <a:srgbClr val="53FFA1"/>
                </a:solidFill>
              </a:rPr>
              <a:t>Mythic raids provide a goal to strive for, World First achievement</a:t>
            </a:r>
          </a:p>
          <a:p>
            <a:endParaRPr lang="en-US" dirty="0">
              <a:solidFill>
                <a:srgbClr val="53FFA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0593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Requires a larger than normal number of people to play, and requires a large amount of time (up to 4 hours per night for Mythic raids)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LFR can give a false sense of the true difficulty of the game(You can kill the final boss very easily in LFR)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Player vs. Player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Battlegrounds: Large-scale combat (10-40 players per team), based around and objective (Capture the Flag, Control Points, Escorting Payloads, etc.)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Arenas: Small-scale combat (2-5 players per team), team </a:t>
            </a:r>
            <a:r>
              <a:rPr lang="en-US" dirty="0" err="1" smtClean="0">
                <a:solidFill>
                  <a:schemeClr val="bg1"/>
                </a:solidFill>
              </a:rPr>
              <a:t>deathmatch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PvP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The Good and the Bad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3FFA1"/>
                </a:solidFill>
              </a:rPr>
              <a:t>Flexibility in number of players to play allows for people to play with friends</a:t>
            </a:r>
          </a:p>
          <a:p>
            <a:r>
              <a:rPr lang="en-US" dirty="0" smtClean="0">
                <a:solidFill>
                  <a:srgbClr val="53FFA1"/>
                </a:solidFill>
              </a:rPr>
              <a:t>Strongly encourages team-based gameplay</a:t>
            </a:r>
            <a:endParaRPr lang="en-US" dirty="0">
              <a:solidFill>
                <a:srgbClr val="53FFA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Game is not balanced around </a:t>
            </a:r>
            <a:r>
              <a:rPr lang="en-US" dirty="0" smtClean="0">
                <a:solidFill>
                  <a:srgbClr val="FF0000"/>
                </a:solidFill>
              </a:rPr>
              <a:t>individual classes and players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Art Review</a:t>
            </a:r>
            <a:r>
              <a:rPr lang="en-US" sz="1800" dirty="0" smtClean="0">
                <a:solidFill>
                  <a:schemeClr val="bg1"/>
                </a:solidFill>
              </a:rPr>
              <a:t>(screenshots courtesy of WoWHead</a:t>
            </a:r>
            <a:r>
              <a:rPr lang="en-US" sz="1800" dirty="0" smtClean="0">
                <a:solidFill>
                  <a:schemeClr val="bg1"/>
                </a:solidFill>
              </a:rPr>
              <a:t>.com)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 realistic, more fun and colorful art style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Even with this in mind, there are still competitors that use similar art styles to better effect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Assets that were not introduced in the past two expansions are severely outdated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Character Customization is severely lacking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33395"/>
            <a:ext cx="2132977" cy="2524605"/>
          </a:xfrm>
          <a:prstGeom prst="rect">
            <a:avLst/>
          </a:prstGeom>
        </p:spPr>
      </p:pic>
      <p:pic>
        <p:nvPicPr>
          <p:cNvPr id="1026" name="Picture 2" descr="http://wow.zamimg.com/uploads/screenshots/normal/566412-ruven-hes-located-at-56-60-around-the-gilded-market-ar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91214"/>
            <a:ext cx="3429000" cy="24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Art Review</a:t>
            </a:r>
            <a:r>
              <a:rPr lang="en-US" sz="1800" dirty="0" smtClean="0">
                <a:solidFill>
                  <a:schemeClr val="bg1"/>
                </a:solidFill>
              </a:rPr>
              <a:t>(screenshots courtesy of WoWHead</a:t>
            </a:r>
            <a:r>
              <a:rPr lang="en-US" sz="1800" dirty="0" smtClean="0">
                <a:solidFill>
                  <a:schemeClr val="bg1"/>
                </a:solidFill>
              </a:rPr>
              <a:t>.com)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ow.zamimg.com/uploads/screenshots/normal/517878-suram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300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Sound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Sound effects are responsive to let you know when you attack an enemy, when an enemy attacks you, etc.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Helps you to constantly know what is going on around you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sound effects also fit the visual effects very well (i.e., frogs sound like frogs, fire spells sound fiery, etc.)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Music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Music itself is good, but is often reused from previous expansions, such as </a:t>
            </a:r>
            <a:r>
              <a:rPr lang="en-US" i="1" dirty="0" smtClean="0">
                <a:solidFill>
                  <a:schemeClr val="bg1"/>
                </a:solidFill>
              </a:rPr>
              <a:t>Cataclysm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However, the music still seems to fit the zones fairly well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Animation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animations in Legion are completely new, especially animations for player characters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Even with the new animations, there is still occasional clipping, even with player character models (big </a:t>
            </a:r>
            <a:r>
              <a:rPr lang="en-US" dirty="0" err="1" smtClean="0">
                <a:solidFill>
                  <a:schemeClr val="bg1"/>
                </a:solidFill>
              </a:rPr>
              <a:t>shoulderpads</a:t>
            </a:r>
            <a:r>
              <a:rPr lang="en-US" dirty="0" smtClean="0">
                <a:solidFill>
                  <a:schemeClr val="bg1"/>
                </a:solidFill>
              </a:rPr>
              <a:t> make it very hard not to clip)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you can look past the faults, the new animations are visually stunning</a:t>
            </a: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https://www.youtube.com/watch?v=XxzlLazNmrE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Legion is an expansion pack for the </a:t>
            </a:r>
            <a:r>
              <a:rPr lang="en-US" dirty="0" smtClean="0">
                <a:solidFill>
                  <a:srgbClr val="FF0000"/>
                </a:solidFill>
              </a:rPr>
              <a:t>Massively Multiplayer Online Role-Playing Game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MMORPG</a:t>
            </a:r>
            <a:r>
              <a:rPr lang="en-US" dirty="0" smtClean="0">
                <a:solidFill>
                  <a:schemeClr val="bg1"/>
                </a:solidFill>
              </a:rPr>
              <a:t>) World of </a:t>
            </a:r>
            <a:r>
              <a:rPr lang="en-US" dirty="0" err="1" smtClean="0">
                <a:solidFill>
                  <a:schemeClr val="bg1"/>
                </a:solidFill>
              </a:rPr>
              <a:t>Warcraft</a:t>
            </a:r>
            <a:r>
              <a:rPr lang="en-US" dirty="0" smtClean="0">
                <a:solidFill>
                  <a:schemeClr val="bg1"/>
                </a:solidFill>
              </a:rPr>
              <a:t>. You play the game by roaming the world, slaying AI-Controlled enemies and completing quests for non-player characters. You can also opt-in to player versus player combat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Base UI does not give all of the necessary information for a player to make decisions in an easily readable manner (Boss health percentage, </a:t>
            </a:r>
            <a:r>
              <a:rPr lang="en-US" dirty="0" err="1" smtClean="0">
                <a:solidFill>
                  <a:schemeClr val="bg1"/>
                </a:solidFill>
              </a:rPr>
              <a:t>debuff</a:t>
            </a:r>
            <a:r>
              <a:rPr lang="en-US" dirty="0" smtClean="0">
                <a:solidFill>
                  <a:schemeClr val="bg1"/>
                </a:solidFill>
              </a:rPr>
              <a:t> stacks on enemies, etc.)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However, Blizzard allows third parties to create software that adjusts how the UI looks and the information that it provides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Bugs and Bug Handling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Even with all of the alpha and beta testing (over six months), there are still plenty of bugs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game relies on its huge </a:t>
            </a:r>
            <a:r>
              <a:rPr lang="en-US" dirty="0" err="1" smtClean="0">
                <a:solidFill>
                  <a:schemeClr val="bg1"/>
                </a:solidFill>
              </a:rPr>
              <a:t>playerbase</a:t>
            </a:r>
            <a:r>
              <a:rPr lang="en-US" dirty="0" smtClean="0">
                <a:solidFill>
                  <a:schemeClr val="bg1"/>
                </a:solidFill>
              </a:rPr>
              <a:t> to find the bugs that the developers could not find, and bring them to the developers’ attention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Once a bug is identified, even a minor one, it is generally fixed within 1-7 days via a hotfix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Audience and Pricing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Base Game + Legion Expansion: $70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Monthly Subscription Fee: $15/month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Micro-transactions (limited, does not affect gameplay)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Intended audience: Ages 13 to 113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Comparison </a:t>
            </a:r>
            <a:r>
              <a:rPr lang="en-US" dirty="0" smtClean="0">
                <a:solidFill>
                  <a:schemeClr val="bg1"/>
                </a:solidFill>
              </a:rPr>
              <a:t>to Guild Wars 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Graphics are much more realistic in Guild Wars 2, cartoony in World of </a:t>
            </a:r>
            <a:r>
              <a:rPr lang="en-US" dirty="0" err="1" smtClean="0">
                <a:solidFill>
                  <a:schemeClr val="bg1"/>
                </a:solidFill>
              </a:rPr>
              <a:t>Warcraft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Guild Wars 2 is generally much cheaper (one-time purchase)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Guild Wars 2 is more focused on small group gameplay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Comparison to EVE </a:t>
            </a:r>
            <a:r>
              <a:rPr lang="en-US" dirty="0" smtClean="0">
                <a:solidFill>
                  <a:schemeClr val="bg1"/>
                </a:solidFill>
              </a:rPr>
              <a:t>Online </a:t>
            </a:r>
            <a:r>
              <a:rPr lang="en-US" sz="2000" dirty="0">
                <a:solidFill>
                  <a:schemeClr val="bg1"/>
                </a:solidFill>
              </a:rPr>
              <a:t>(Some points taken from http://thewatchmakerproject.com/how-eve-online-spoiled-every-other-mmo-in-the-world-for-me</a:t>
            </a:r>
            <a:r>
              <a:rPr lang="en-US" sz="2000" dirty="0" smtClean="0">
                <a:solidFill>
                  <a:schemeClr val="bg1"/>
                </a:solidFill>
              </a:rPr>
              <a:t>/)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EVE Online is much more based around trade than combat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Loss in EVE Online is permanent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Very little developer intervention in EVE Online;  Scams are very common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 is much more of a sandbox game, Legion has more well-defined rules and is more closely watched by the developers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Comparison to Final Fantasy XIII: A Realm </a:t>
            </a:r>
            <a:r>
              <a:rPr lang="en-US" dirty="0" smtClean="0">
                <a:solidFill>
                  <a:schemeClr val="bg1"/>
                </a:solidFill>
              </a:rPr>
              <a:t>Reborn</a:t>
            </a:r>
            <a:r>
              <a:rPr lang="en-US" sz="2000" dirty="0">
                <a:solidFill>
                  <a:schemeClr val="bg1"/>
                </a:solidFill>
              </a:rPr>
              <a:t>(Some points taken from http://www.mmogames.com/gamearticles/versus-world-warcraft-vs-final-fantasy-xiv-realm-reborn</a:t>
            </a:r>
            <a:r>
              <a:rPr lang="en-US" sz="2000" dirty="0" smtClean="0">
                <a:solidFill>
                  <a:schemeClr val="bg1"/>
                </a:solidFill>
              </a:rPr>
              <a:t>/)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story plays a much more central role in Legion than in A Realm Reborn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graphics in A Realm Reborn pull far ahead of Legion, even if you just include the assets added in Legion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emphasis on smaller-group and individual content in A Realm Reborn than in World of </a:t>
            </a:r>
            <a:r>
              <a:rPr lang="en-US" dirty="0" err="1" smtClean="0">
                <a:solidFill>
                  <a:schemeClr val="bg1"/>
                </a:solidFill>
              </a:rPr>
              <a:t>Warcraft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Hardware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us.battle.net/support/en/article/7682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 can run it on my laptop (close to minimum specifications for windows) at high graphics settings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anything, minimum requirements are on the safe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Installation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Download and install the Battle.net App, then install World of </a:t>
            </a:r>
            <a:r>
              <a:rPr lang="en-US" dirty="0" err="1" smtClean="0">
                <a:solidFill>
                  <a:schemeClr val="bg1"/>
                </a:solidFill>
              </a:rPr>
              <a:t>Warcraft</a:t>
            </a:r>
            <a:r>
              <a:rPr lang="en-US" dirty="0" smtClean="0">
                <a:solidFill>
                  <a:schemeClr val="bg1"/>
                </a:solidFill>
              </a:rPr>
              <a:t> (both from this link: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https://us.battle.net/account/download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After about 50% of the game has been downloaded, the Battle.net App will actually allow you to play the game while non-essential files download in the background.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Overall Strengths and Weaknesses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3FFA1"/>
                </a:solidFill>
              </a:rPr>
              <a:t>Scale and Grandeur</a:t>
            </a:r>
          </a:p>
          <a:p>
            <a:r>
              <a:rPr lang="en-US" dirty="0" smtClean="0">
                <a:solidFill>
                  <a:srgbClr val="53FFA1"/>
                </a:solidFill>
              </a:rPr>
              <a:t>Unrivalled for large-group gameplay</a:t>
            </a:r>
          </a:p>
          <a:p>
            <a:r>
              <a:rPr lang="en-US" dirty="0" smtClean="0">
                <a:solidFill>
                  <a:srgbClr val="53FFA1"/>
                </a:solidFill>
              </a:rPr>
              <a:t>Constant support from development team</a:t>
            </a:r>
          </a:p>
          <a:p>
            <a:r>
              <a:rPr lang="en-US" dirty="0" smtClean="0">
                <a:solidFill>
                  <a:srgbClr val="53FFA1"/>
                </a:solidFill>
              </a:rPr>
              <a:t>Animation, sound and music are high quality</a:t>
            </a:r>
          </a:p>
          <a:p>
            <a:r>
              <a:rPr lang="en-US" dirty="0" smtClean="0">
                <a:solidFill>
                  <a:srgbClr val="53FFA1"/>
                </a:solidFill>
              </a:rPr>
              <a:t>Team-oriented</a:t>
            </a:r>
          </a:p>
          <a:p>
            <a:r>
              <a:rPr lang="en-US" dirty="0" smtClean="0">
                <a:solidFill>
                  <a:srgbClr val="53FFA1"/>
                </a:solidFill>
              </a:rPr>
              <a:t>Large variety of things to do</a:t>
            </a:r>
            <a:endParaRPr lang="en-US" dirty="0">
              <a:solidFill>
                <a:srgbClr val="53FFA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Expensive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Art is lacking compared to competitors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Lack of focus on individual gameplay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 World of </a:t>
            </a:r>
            <a:r>
              <a:rPr lang="en-US" dirty="0" err="1" smtClean="0">
                <a:solidFill>
                  <a:schemeClr val="bg1"/>
                </a:solidFill>
              </a:rPr>
              <a:t>Warcraft</a:t>
            </a:r>
            <a:r>
              <a:rPr lang="en-US" dirty="0" smtClean="0">
                <a:solidFill>
                  <a:schemeClr val="bg1"/>
                </a:solidFill>
              </a:rPr>
              <a:t>: Legion Worth Purchasing?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me, the unique experience of being part of an army is well worth the price tag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you think about it, the subscription fee is less expensive than drinking a soda every day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While you are paying continuously, content is also being added and updated continuously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Storyline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199" y="1219200"/>
            <a:ext cx="6096001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 a player, you create an adventurer of one of 13 diverse races and 12 classes that is a member of the </a:t>
            </a:r>
            <a:r>
              <a:rPr lang="en-US" dirty="0" smtClean="0">
                <a:solidFill>
                  <a:srgbClr val="0006EE"/>
                </a:solidFill>
              </a:rPr>
              <a:t>Alliance</a:t>
            </a:r>
            <a:r>
              <a:rPr lang="en-US" dirty="0" smtClean="0">
                <a:solidFill>
                  <a:schemeClr val="bg1"/>
                </a:solidFill>
              </a:rPr>
              <a:t> or the </a:t>
            </a:r>
            <a:r>
              <a:rPr lang="en-US" dirty="0" smtClean="0">
                <a:solidFill>
                  <a:srgbClr val="C00000"/>
                </a:solidFill>
              </a:rPr>
              <a:t>Horde</a:t>
            </a:r>
            <a:r>
              <a:rPr lang="en-US" dirty="0" smtClean="0">
                <a:solidFill>
                  <a:schemeClr val="bg1"/>
                </a:solidFill>
              </a:rPr>
              <a:t>, two factions at odds with one another. However, when the Burning Legion invades the planet, these two factions must learn to put aside their differences and unite against a greater threat.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8" b="94241" l="9896" r="8906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28600" y="2194379"/>
            <a:ext cx="2438400" cy="242570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239000" y="2454729"/>
            <a:ext cx="2209800" cy="2209800"/>
            <a:chOff x="7239000" y="2454729"/>
            <a:chExt cx="2209800" cy="2209800"/>
          </a:xfrm>
        </p:grpSpPr>
        <p:pic>
          <p:nvPicPr>
            <p:cNvPr id="1030" name="Picture 6" descr="Image result for horde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454729"/>
              <a:ext cx="2209800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horde logo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72" b="46315" l="44457" r="572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7" t="23429" r="41143" b="51142"/>
            <a:stretch/>
          </p:blipFill>
          <p:spPr bwMode="auto">
            <a:xfrm>
              <a:off x="8180048" y="2969589"/>
              <a:ext cx="327703" cy="520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51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Design Mistakes and 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Need to focus more on updating outdated assets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Further refine art style for current assets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Give players who prefer to play on their own more to do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Gameplay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399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Only one consistent rule, eliminate opponents before they eliminate you by reducing their health to zero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optimal way to do this depends on your class and specialization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 everyone in a group is dedicated to dealing damage, some are dedicated to tanking, some healing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Gameplay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799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Unholy Death Knight: Main gameplay revolves around inflicting Festering Wounds on the opponent with Festering Strike, then bursting them with Scourge Strike for additional damage.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Both of these abilities also generate Runic Power, a resource used to cast Death Coil to deal more damage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Additional abilities all serve to supplement this core gameplay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How To “Win”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Artifact Power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Item Level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Raid Progression</a:t>
            </a:r>
          </a:p>
          <a:p>
            <a:r>
              <a:rPr lang="en-US" sz="5400" dirty="0" err="1" smtClean="0">
                <a:solidFill>
                  <a:schemeClr val="bg1"/>
                </a:solidFill>
              </a:rPr>
              <a:t>PvP</a:t>
            </a:r>
            <a:r>
              <a:rPr lang="en-US" sz="5400" dirty="0" smtClean="0">
                <a:solidFill>
                  <a:schemeClr val="bg1"/>
                </a:solidFill>
              </a:rPr>
              <a:t> Rating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Artifact Weapons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Most powerful weapons in the game world (Think Master Sword from Legend of Zelda)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Everyone gets one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Unique for each class and specialization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Grows in power throughout the game, and unlocks new abilities for your character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ashbri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960">
            <a:off x="-82041" y="5029585"/>
            <a:ext cx="3962400" cy="12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Doomham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Doomhamm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9138" l="3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7358">
            <a:off x="5126458" y="4608610"/>
            <a:ext cx="3699724" cy="17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Artifact Weapons: The Good and the Bad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59363"/>
          </a:xfrm>
        </p:spPr>
        <p:txBody>
          <a:bodyPr/>
          <a:lstStyle/>
          <a:p>
            <a:r>
              <a:rPr lang="en-US" dirty="0" smtClean="0">
                <a:solidFill>
                  <a:srgbClr val="53FFA1"/>
                </a:solidFill>
              </a:rPr>
              <a:t>Provides an increasing sense of power throughout the game</a:t>
            </a:r>
          </a:p>
          <a:p>
            <a:r>
              <a:rPr lang="en-US" dirty="0" smtClean="0">
                <a:solidFill>
                  <a:srgbClr val="53FFA1"/>
                </a:solidFill>
              </a:rPr>
              <a:t>Can be worked on incrementally</a:t>
            </a:r>
            <a:endParaRPr lang="en-US" dirty="0">
              <a:solidFill>
                <a:srgbClr val="53FFA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0593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When everyone is special, no one 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Somewhat grind intensive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all weapons are created equal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World Quest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Wide variety of quests(Assassination, resource gathering, stealth, riding a dinosaur through an enemy city trampling enemies.)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Each quest repeats every 3-5 days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a variety of rewards, including power for your artifact weapon, in-game currency, and resources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1434</Words>
  <Application>Microsoft Office PowerPoint</Application>
  <PresentationFormat>On-screen Show (4:3)</PresentationFormat>
  <Paragraphs>129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 Review by Jacob Tufts</vt:lpstr>
      <vt:lpstr>Overview</vt:lpstr>
      <vt:lpstr>Storyline</vt:lpstr>
      <vt:lpstr>Gameplay Overview</vt:lpstr>
      <vt:lpstr>Gameplay Example</vt:lpstr>
      <vt:lpstr>How To “Win”</vt:lpstr>
      <vt:lpstr>Artifact Weapons Overview</vt:lpstr>
      <vt:lpstr>Artifact Weapons: The Good and the Bad</vt:lpstr>
      <vt:lpstr>World Quest Overview</vt:lpstr>
      <vt:lpstr>World Quests: The Good and the Bad</vt:lpstr>
      <vt:lpstr>Raids and Dungeons Overview</vt:lpstr>
      <vt:lpstr>Raids and Dungeons: The Good and the Bad</vt:lpstr>
      <vt:lpstr>Player vs. Player Overview</vt:lpstr>
      <vt:lpstr>PvP: The Good and the Bad</vt:lpstr>
      <vt:lpstr>Art Review(screenshots courtesy of WoWHead.com)</vt:lpstr>
      <vt:lpstr>Art Review(screenshots courtesy of WoWHead.com)</vt:lpstr>
      <vt:lpstr>Sound Review</vt:lpstr>
      <vt:lpstr>Music Review</vt:lpstr>
      <vt:lpstr>Animation Review</vt:lpstr>
      <vt:lpstr>User Interface</vt:lpstr>
      <vt:lpstr>Bugs and Bug Handling</vt:lpstr>
      <vt:lpstr>Audience and Pricing</vt:lpstr>
      <vt:lpstr>Comparison to Guild Wars 2</vt:lpstr>
      <vt:lpstr>Comparison to EVE Online (Some points taken from http://thewatchmakerproject.com/how-eve-online-spoiled-every-other-mmo-in-the-world-for-me/)</vt:lpstr>
      <vt:lpstr>Comparison to Final Fantasy XIII: A Realm Reborn(Some points taken from http://www.mmogames.com/gamearticles/versus-world-warcraft-vs-final-fantasy-xiv-realm-reborn/)</vt:lpstr>
      <vt:lpstr>Hardware Requirements</vt:lpstr>
      <vt:lpstr>Installation Process</vt:lpstr>
      <vt:lpstr>Overall Strengths and Weaknesses</vt:lpstr>
      <vt:lpstr>Is World of Warcraft: Legion Worth Purchasing?</vt:lpstr>
      <vt:lpstr>Design Mistakes and Improvements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Tufts Family</dc:creator>
  <cp:lastModifiedBy>Tufts Family</cp:lastModifiedBy>
  <cp:revision>63</cp:revision>
  <dcterms:created xsi:type="dcterms:W3CDTF">2016-09-09T20:18:18Z</dcterms:created>
  <dcterms:modified xsi:type="dcterms:W3CDTF">2016-09-21T12:25:36Z</dcterms:modified>
</cp:coreProperties>
</file>