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5143500" cx="9144000"/>
  <p:notesSz cx="6858000" cy="9144000"/>
  <p:embeddedFontLst>
    <p:embeddedFont>
      <p:font typeface="Bree Serif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BreeSerif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en.wikipedia.org/wiki/Timothy_Michael_Wynn" TargetMode="External"/><Relationship Id="rId4" Type="http://schemas.openxmlformats.org/officeDocument/2006/relationships/hyperlink" Target="https://en.wikipedia.org/wiki/Jake_Kaufman" TargetMode="External"/><Relationship Id="rId5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Relationship Id="rId4" Type="http://schemas.openxmlformats.org/officeDocument/2006/relationships/image" Target="../media/image3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g"/><Relationship Id="rId4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Relationship Id="rId4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38382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Developed by: Volition Inc., Reactor Zero</a:t>
            </a:r>
          </a:p>
          <a:p>
            <a:pPr indent="457200" lvl="0" marL="45720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Published by: THQ Nordic</a:t>
            </a:r>
          </a:p>
        </p:txBody>
      </p:sp>
      <p:pic>
        <p:nvPicPr>
          <p:cNvPr descr="Image result for red faction guerrilla"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74" y="228175"/>
            <a:ext cx="8062050" cy="33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Gameplay: Singleplayer cont.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4255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Through the sectors the player completes side missions to lower the EDF </a:t>
            </a:r>
            <a:r>
              <a:rPr i="1" lang="en">
                <a:solidFill>
                  <a:srgbClr val="CC0000"/>
                </a:solidFill>
              </a:rPr>
              <a:t>Control</a:t>
            </a:r>
            <a:r>
              <a:rPr lang="en">
                <a:solidFill>
                  <a:srgbClr val="E69138"/>
                </a:solidFill>
              </a:rPr>
              <a:t> on the sector, and raise the </a:t>
            </a:r>
            <a:r>
              <a:rPr i="1" lang="en">
                <a:solidFill>
                  <a:srgbClr val="CC0000"/>
                </a:solidFill>
              </a:rPr>
              <a:t>Morale</a:t>
            </a:r>
            <a:r>
              <a:rPr i="1" lang="en">
                <a:solidFill>
                  <a:srgbClr val="E69138"/>
                </a:solidFill>
              </a:rPr>
              <a:t> </a:t>
            </a:r>
            <a:r>
              <a:rPr lang="en">
                <a:solidFill>
                  <a:srgbClr val="E69138"/>
                </a:solidFill>
              </a:rPr>
              <a:t>of the martian inhabitants. Then the freeing of the section culminates in various storyline quests in each sector.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During this time the currency: </a:t>
            </a:r>
            <a:r>
              <a:rPr i="1" lang="en">
                <a:solidFill>
                  <a:srgbClr val="CC0000"/>
                </a:solidFill>
              </a:rPr>
              <a:t>Salvage</a:t>
            </a:r>
            <a:r>
              <a:rPr i="1" lang="en">
                <a:solidFill>
                  <a:srgbClr val="E69138"/>
                </a:solidFill>
              </a:rPr>
              <a:t> </a:t>
            </a:r>
            <a:r>
              <a:rPr lang="en">
                <a:solidFill>
                  <a:srgbClr val="E69138"/>
                </a:solidFill>
              </a:rPr>
              <a:t>is collected to unlock weapons, armor and other things. </a:t>
            </a:r>
          </a:p>
        </p:txBody>
      </p:sp>
      <p:pic>
        <p:nvPicPr>
          <p:cNvPr descr="Image result for red faction guerrilla screen shot"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1250" y="1440650"/>
            <a:ext cx="4255800" cy="266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Gameplay: Multiplayer- online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4606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Online play is separated into various game modes each with a different objective and player setup (free for all or teams).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Most modes tie in the destruction aspects of the game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Uses the standard single player arsenal with the addition of special backpacks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Experience system used to unlock aesthetic features for the player models </a:t>
            </a:r>
          </a:p>
        </p:txBody>
      </p:sp>
      <p:pic>
        <p:nvPicPr>
          <p:cNvPr descr="Image result for red faction guerrilla multiplayer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750" y="1017725"/>
            <a:ext cx="4114125" cy="2314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Shape 128"/>
          <p:cNvCxnSpPr/>
          <p:nvPr/>
        </p:nvCxnSpPr>
        <p:spPr>
          <a:xfrm flipH="1" rot="10800000">
            <a:off x="5836875" y="3139025"/>
            <a:ext cx="378900" cy="9663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9" name="Shape 129"/>
          <p:cNvCxnSpPr/>
          <p:nvPr/>
        </p:nvCxnSpPr>
        <p:spPr>
          <a:xfrm rot="10800000">
            <a:off x="7494275" y="3091975"/>
            <a:ext cx="398100" cy="10986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30" name="Shape 130"/>
          <p:cNvSpPr txBox="1"/>
          <p:nvPr/>
        </p:nvSpPr>
        <p:spPr>
          <a:xfrm>
            <a:off x="5126450" y="4190575"/>
            <a:ext cx="1695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Wreck-er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136700" y="4295625"/>
            <a:ext cx="1695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Wreck-ee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Gameplay: Multiplayer - offline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3583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Pass-the-controller style play. Basically players compete to destroy a target faster than each other on their turn. Modes are different mostly by what equipment can be used in it.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Called Wrecking Crew </a:t>
            </a:r>
          </a:p>
        </p:txBody>
      </p:sp>
      <p:pic>
        <p:nvPicPr>
          <p:cNvPr descr="Image result for red faction guerrilla wrecking crew multiplayer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200" y="1152475"/>
            <a:ext cx="5104024" cy="28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90250" y="450150"/>
            <a:ext cx="43236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Visuals and Audio</a:t>
            </a:r>
          </a:p>
        </p:txBody>
      </p:sp>
      <p:pic>
        <p:nvPicPr>
          <p:cNvPr descr="Image result for red faction guerrilla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50" y="1101625"/>
            <a:ext cx="3885099" cy="294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Visuals: Overall Presentation of the World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600" cy="207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The game attempts to create a very raw environment. The world clearly shows that the player is on Mars rather than just earth #2 or a generic space installation.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Explosions and other fighting is excellent against the purposely barren wilderness and depressing 1984 esque industrial backdrop of towns.</a:t>
            </a:r>
          </a:p>
        </p:txBody>
      </p:sp>
      <p:pic>
        <p:nvPicPr>
          <p:cNvPr descr="http://mingjai.com/wp-content/uploads/2009/05/red_faction_7.jpg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72825"/>
            <a:ext cx="4110974" cy="231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d faction guerrilla"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7575" y="2672825"/>
            <a:ext cx="4110975" cy="231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Audio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3772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The music is a fusion of orchestral and futuristic electronic music attempting to create a feeling of vastness for the world. As well it plays up feelings of the Ol’ Wild West’s music.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Composed by </a:t>
            </a:r>
            <a:r>
              <a:rPr lang="en">
                <a:solidFill>
                  <a:srgbClr val="E69138"/>
                </a:solidFill>
                <a:hlinkClick r:id="rId3"/>
              </a:rPr>
              <a:t>Timothy Michael Wynn</a:t>
            </a:r>
            <a:r>
              <a:rPr lang="en">
                <a:solidFill>
                  <a:srgbClr val="E69138"/>
                </a:solidFill>
              </a:rPr>
              <a:t> and </a:t>
            </a:r>
            <a:r>
              <a:rPr lang="en">
                <a:solidFill>
                  <a:srgbClr val="E69138"/>
                </a:solidFill>
                <a:hlinkClick r:id="rId4"/>
              </a:rPr>
              <a:t>Jake Kaufman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A total of 32 tracks combined to over 3 hours of music</a:t>
            </a:r>
          </a:p>
        </p:txBody>
      </p:sp>
      <p:pic>
        <p:nvPicPr>
          <p:cNvPr descr="Image result for red faction guerrilla"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2899" y="347574"/>
            <a:ext cx="5058249" cy="355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90250" y="450150"/>
            <a:ext cx="43332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Technical Features</a:t>
            </a:r>
          </a:p>
        </p:txBody>
      </p:sp>
      <p:pic>
        <p:nvPicPr>
          <p:cNvPr descr="Image result for red faction guerrilla"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50" y="1101625"/>
            <a:ext cx="3885099" cy="294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Installation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017725"/>
            <a:ext cx="3810600" cy="394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Total of 3 patches were released for the console versions of the game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Only minor setup wait time for consoles as game was sold as a disc only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PCs download the game through Steam only, thus connection speed creates wait time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No secondary overlay software (i.e. Origin or Uplay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7300" y="1552025"/>
            <a:ext cx="4926700" cy="261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User Interface - Main Menu</a:t>
            </a:r>
          </a:p>
        </p:txBody>
      </p:sp>
      <p:pic>
        <p:nvPicPr>
          <p:cNvPr descr="Image result for red faction guerrilla screens"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625" y="1061750"/>
            <a:ext cx="6434499" cy="363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445025"/>
            <a:ext cx="44169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User Interface - Play Screen</a:t>
            </a:r>
          </a:p>
        </p:txBody>
      </p:sp>
      <p:pic>
        <p:nvPicPr>
          <p:cNvPr descr="Image result for red faction guerrilla screens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74" y="1120199"/>
            <a:ext cx="6790050" cy="371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Shape 185"/>
          <p:cNvCxnSpPr/>
          <p:nvPr/>
        </p:nvCxnSpPr>
        <p:spPr>
          <a:xfrm>
            <a:off x="863900" y="2533550"/>
            <a:ext cx="956700" cy="8904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6" name="Shape 186"/>
          <p:cNvSpPr txBox="1"/>
          <p:nvPr/>
        </p:nvSpPr>
        <p:spPr>
          <a:xfrm>
            <a:off x="70675" y="2031000"/>
            <a:ext cx="1590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Mini Map</a:t>
            </a:r>
          </a:p>
        </p:txBody>
      </p:sp>
      <p:cxnSp>
        <p:nvCxnSpPr>
          <p:cNvPr id="187" name="Shape 187"/>
          <p:cNvCxnSpPr/>
          <p:nvPr/>
        </p:nvCxnSpPr>
        <p:spPr>
          <a:xfrm flipH="1">
            <a:off x="4407325" y="988925"/>
            <a:ext cx="965400" cy="17220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8" name="Shape 188"/>
          <p:cNvSpPr txBox="1"/>
          <p:nvPr/>
        </p:nvSpPr>
        <p:spPr>
          <a:xfrm>
            <a:off x="4940325" y="445025"/>
            <a:ext cx="1590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Player Model</a:t>
            </a:r>
          </a:p>
        </p:txBody>
      </p:sp>
      <p:sp>
        <p:nvSpPr>
          <p:cNvPr id="189" name="Shape 189"/>
          <p:cNvSpPr/>
          <p:nvPr/>
        </p:nvSpPr>
        <p:spPr>
          <a:xfrm>
            <a:off x="1422750" y="1282550"/>
            <a:ext cx="2984700" cy="20556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0" name="Shape 190"/>
          <p:cNvCxnSpPr/>
          <p:nvPr/>
        </p:nvCxnSpPr>
        <p:spPr>
          <a:xfrm>
            <a:off x="3402475" y="3290700"/>
            <a:ext cx="4773900" cy="8430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1" name="Shape 191"/>
          <p:cNvSpPr txBox="1"/>
          <p:nvPr/>
        </p:nvSpPr>
        <p:spPr>
          <a:xfrm>
            <a:off x="8133350" y="3874850"/>
            <a:ext cx="1590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Death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90250" y="450150"/>
            <a:ext cx="43806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Basic/Technical Information</a:t>
            </a:r>
          </a:p>
        </p:txBody>
      </p:sp>
      <p:pic>
        <p:nvPicPr>
          <p:cNvPr descr="Image result for red faction guerrilla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50" y="1101625"/>
            <a:ext cx="3885099" cy="294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4227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User Interface - Map Screen</a:t>
            </a:r>
          </a:p>
        </p:txBody>
      </p:sp>
      <p:pic>
        <p:nvPicPr>
          <p:cNvPr descr="http://guidesmedia.ign.com/guides/882491/images/rf-129.jpg"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500" y="1421700"/>
            <a:ext cx="4443005" cy="303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Shape 198"/>
          <p:cNvCxnSpPr/>
          <p:nvPr/>
        </p:nvCxnSpPr>
        <p:spPr>
          <a:xfrm>
            <a:off x="1697475" y="2040325"/>
            <a:ext cx="956700" cy="8904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9" name="Shape 199"/>
          <p:cNvCxnSpPr/>
          <p:nvPr/>
        </p:nvCxnSpPr>
        <p:spPr>
          <a:xfrm flipH="1">
            <a:off x="6443025" y="1198125"/>
            <a:ext cx="872400" cy="16191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0" name="Shape 200"/>
          <p:cNvCxnSpPr/>
          <p:nvPr/>
        </p:nvCxnSpPr>
        <p:spPr>
          <a:xfrm flipH="1">
            <a:off x="4851725" y="818425"/>
            <a:ext cx="1070400" cy="6537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1" name="Shape 201"/>
          <p:cNvCxnSpPr/>
          <p:nvPr/>
        </p:nvCxnSpPr>
        <p:spPr>
          <a:xfrm flipH="1">
            <a:off x="6613625" y="3340550"/>
            <a:ext cx="769800" cy="6132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2" name="Shape 202"/>
          <p:cNvSpPr txBox="1"/>
          <p:nvPr/>
        </p:nvSpPr>
        <p:spPr>
          <a:xfrm>
            <a:off x="5515725" y="445025"/>
            <a:ext cx="14397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Sector Name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6955425" y="785100"/>
            <a:ext cx="1590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Sector Morale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7383425" y="2712987"/>
            <a:ext cx="1590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Salvage Total (Currency)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260125" y="1472125"/>
            <a:ext cx="1590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EDF Control Meter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2600650" y="4538700"/>
            <a:ext cx="1590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Cursor</a:t>
            </a:r>
          </a:p>
        </p:txBody>
      </p:sp>
      <p:cxnSp>
        <p:nvCxnSpPr>
          <p:cNvPr id="207" name="Shape 207"/>
          <p:cNvCxnSpPr/>
          <p:nvPr/>
        </p:nvCxnSpPr>
        <p:spPr>
          <a:xfrm flipH="1" rot="10800000">
            <a:off x="3383525" y="2997150"/>
            <a:ext cx="1070400" cy="14397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555600"/>
            <a:ext cx="35739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Learning Gameplay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Complexity progression as game unfolds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In-game manual for descriptions of gameplay mechanics</a:t>
            </a:r>
          </a:p>
          <a:p>
            <a:pPr indent="-342900" lvl="0" marL="45720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Specific mission type to teach destruction mechanics and techniques</a:t>
            </a:r>
          </a:p>
        </p:txBody>
      </p:sp>
      <p:pic>
        <p:nvPicPr>
          <p:cNvPr descr="Image result for red faction guerrilla handbook"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575" y="448675"/>
            <a:ext cx="3637900" cy="2046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d faction guerrilla demolition"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3550" y="2691000"/>
            <a:ext cx="3979449" cy="223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11700" y="555600"/>
            <a:ext cx="38106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Bugs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11700" y="1389600"/>
            <a:ext cx="32043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Mostly Graphical involving the shadowing effects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Steam version can sometimes attempt to use directX 10 rather than the normal directX 9 causing game crashing effects</a:t>
            </a:r>
          </a:p>
        </p:txBody>
      </p:sp>
      <p:pic>
        <p:nvPicPr>
          <p:cNvPr descr="Image result for red faction guerrilla bugs"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225" y="1098425"/>
            <a:ext cx="4623600" cy="281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90250" y="450150"/>
            <a:ext cx="43332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Game Review</a:t>
            </a:r>
          </a:p>
        </p:txBody>
      </p:sp>
      <p:pic>
        <p:nvPicPr>
          <p:cNvPr descr="Image result for red faction guerrilla"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50" y="1101625"/>
            <a:ext cx="3885099" cy="294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555600"/>
            <a:ext cx="35739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The Best Things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11700" y="1389600"/>
            <a:ext cx="30339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Destruction Destruction Destruction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Open world- “ness” allows for fun experimentation to solve problems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Variety of weapons, vehicles, enemies and missions</a:t>
            </a:r>
          </a:p>
        </p:txBody>
      </p:sp>
      <p:pic>
        <p:nvPicPr>
          <p:cNvPr descr="Image result for red faction guerrilla attack"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9725" y="174275"/>
            <a:ext cx="4238400" cy="238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d faction guerrilla attack"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9734" y="2657825"/>
            <a:ext cx="4238390" cy="238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555600"/>
            <a:ext cx="35739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The Worst Things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389600"/>
            <a:ext cx="30339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Bland story, results in disconnect b/t player and their NPC allies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Ranged weapons often have too little ammo 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Little penalty for death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Very bleak and dull landscape for the majority of areas</a:t>
            </a:r>
          </a:p>
        </p:txBody>
      </p:sp>
      <p:pic>
        <p:nvPicPr>
          <p:cNvPr descr="Image result for red faction guerrilla killing brother"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0850" y="720675"/>
            <a:ext cx="4936150" cy="37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555600"/>
            <a:ext cx="8243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Red Faction Comparison: Guerrilla vs Armageddon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311700" y="1389600"/>
            <a:ext cx="8622600" cy="75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Reworking vs Revising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Game Progression type: Open vs linear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E69138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E69138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E69138"/>
              </a:solidFill>
            </a:endParaRPr>
          </a:p>
        </p:txBody>
      </p:sp>
      <p:pic>
        <p:nvPicPr>
          <p:cNvPr descr="Image result for red faction  armageddon"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75" y="2724150"/>
            <a:ext cx="4606907" cy="2186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d faction guerrilla"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4875" y="2672050"/>
            <a:ext cx="3979425" cy="22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311700" y="555600"/>
            <a:ext cx="8243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Open World Comparison: Guerrilla vs GTA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11700" y="1389600"/>
            <a:ext cx="8584800" cy="98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Does destruction add enough?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More missions versus more open world fun? </a:t>
            </a:r>
          </a:p>
        </p:txBody>
      </p:sp>
      <p:pic>
        <p:nvPicPr>
          <p:cNvPr descr="Image result for GTA 5 view"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900" y="2371799"/>
            <a:ext cx="4358325" cy="2451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d faction guerrilla city scape"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04" y="2371799"/>
            <a:ext cx="4358320" cy="24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555600"/>
            <a:ext cx="8243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Game Audience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311700" y="1389600"/>
            <a:ext cx="3251700" cy="329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Rate M: with good reason...but does it have enough reason?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Dark atmosphere with heavy issue presented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Strong language, but little gore</a:t>
            </a:r>
          </a:p>
        </p:txBody>
      </p:sp>
      <p:pic>
        <p:nvPicPr>
          <p:cNvPr descr="Image result for red faction guerrilla gore"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3400" y="1064162"/>
            <a:ext cx="5360324" cy="301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11700" y="555600"/>
            <a:ext cx="8243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Design Mistakes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11700" y="1389600"/>
            <a:ext cx="3251700" cy="329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Shooting system has typical symptoms of any GTA knock off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Boring environment to drive through in a game with lots of driving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Lots of variety, but needs better use of it</a:t>
            </a:r>
          </a:p>
        </p:txBody>
      </p:sp>
      <p:pic>
        <p:nvPicPr>
          <p:cNvPr descr="Image result for red faction guerrilla"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475" y="176700"/>
            <a:ext cx="3335325" cy="208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d faction guerrilla" id="274" name="Shape 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2925" y="2577300"/>
            <a:ext cx="4045749" cy="22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The Basics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  <a:latin typeface="Impact"/>
                <a:ea typeface="Impact"/>
                <a:cs typeface="Impact"/>
                <a:sym typeface="Impact"/>
              </a:rPr>
              <a:t>O</a:t>
            </a:r>
            <a:r>
              <a:rPr lang="en">
                <a:solidFill>
                  <a:srgbClr val="E69138"/>
                </a:solidFill>
                <a:latin typeface="Impact"/>
                <a:ea typeface="Impact"/>
                <a:cs typeface="Impact"/>
                <a:sym typeface="Impact"/>
              </a:rPr>
              <a:t>ffi</a:t>
            </a:r>
            <a:r>
              <a:rPr lang="en">
                <a:solidFill>
                  <a:srgbClr val="E69138"/>
                </a:solidFill>
                <a:latin typeface="Impact"/>
                <a:ea typeface="Impact"/>
                <a:cs typeface="Impact"/>
                <a:sym typeface="Impact"/>
              </a:rPr>
              <a:t>cial Title:</a:t>
            </a:r>
            <a:r>
              <a:rPr lang="en">
                <a:solidFill>
                  <a:srgbClr val="E69138"/>
                </a:solidFill>
              </a:rPr>
              <a:t> RED FACTION: Guerrilla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  <a:latin typeface="Impact"/>
                <a:ea typeface="Impact"/>
                <a:cs typeface="Impact"/>
                <a:sym typeface="Impact"/>
              </a:rPr>
              <a:t>Companies Involved:</a:t>
            </a:r>
            <a:r>
              <a:rPr lang="en">
                <a:solidFill>
                  <a:srgbClr val="E69138"/>
                </a:solidFill>
              </a:rPr>
              <a:t>   </a:t>
            </a:r>
            <a:r>
              <a:rPr lang="en">
                <a:solidFill>
                  <a:srgbClr val="E69138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>
                <a:solidFill>
                  <a:srgbClr val="E69138"/>
                </a:solidFill>
                <a:latin typeface="Bree Serif"/>
                <a:ea typeface="Bree Serif"/>
                <a:cs typeface="Bree Serif"/>
                <a:sym typeface="Bree Serif"/>
              </a:rPr>
              <a:t>Volition Inc.</a:t>
            </a:r>
            <a:r>
              <a:rPr lang="en">
                <a:solidFill>
                  <a:srgbClr val="E69138"/>
                </a:solidFill>
              </a:rPr>
              <a:t> - Original Developer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				      </a:t>
            </a:r>
            <a:r>
              <a:rPr lang="en">
                <a:solidFill>
                  <a:srgbClr val="E69138"/>
                </a:solidFill>
                <a:latin typeface="Bree Serif"/>
                <a:ea typeface="Bree Serif"/>
                <a:cs typeface="Bree Serif"/>
                <a:sym typeface="Bree Serif"/>
              </a:rPr>
              <a:t>THQ Nordic</a:t>
            </a:r>
            <a:r>
              <a:rPr lang="en">
                <a:solidFill>
                  <a:srgbClr val="E69138"/>
                </a:solidFill>
              </a:rPr>
              <a:t> - Publisher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				      </a:t>
            </a:r>
            <a:r>
              <a:rPr lang="en">
                <a:solidFill>
                  <a:srgbClr val="E69138"/>
                </a:solidFill>
                <a:latin typeface="Bree Serif"/>
                <a:ea typeface="Bree Serif"/>
                <a:cs typeface="Bree Serif"/>
                <a:sym typeface="Bree Serif"/>
              </a:rPr>
              <a:t>Reactor Zero</a:t>
            </a:r>
            <a:r>
              <a:rPr lang="en">
                <a:solidFill>
                  <a:srgbClr val="E69138"/>
                </a:solidFill>
              </a:rPr>
              <a:t> - PC version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  <a:latin typeface="Impact"/>
                <a:ea typeface="Impact"/>
                <a:cs typeface="Impact"/>
                <a:sym typeface="Impact"/>
              </a:rPr>
              <a:t>Game Type:</a:t>
            </a:r>
            <a:r>
              <a:rPr lang="en">
                <a:solidFill>
                  <a:srgbClr val="E69138"/>
                </a:solidFill>
              </a:rPr>
              <a:t> Open-World Action-Adventure Third-person Shooter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  <a:latin typeface="Impact"/>
                <a:ea typeface="Impact"/>
                <a:cs typeface="Impact"/>
                <a:sym typeface="Impact"/>
              </a:rPr>
              <a:t>Original Pricing:</a:t>
            </a:r>
            <a:r>
              <a:rPr lang="en">
                <a:solidFill>
                  <a:srgbClr val="E69138"/>
                </a:solidFill>
              </a:rPr>
              <a:t> $59.99 USD (Xbox 360 &amp; PS3) $19.99 USD (Steam Edition)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  <a:latin typeface="Impact"/>
                <a:ea typeface="Impact"/>
                <a:cs typeface="Impact"/>
                <a:sym typeface="Impact"/>
              </a:rPr>
              <a:t>Release year:</a:t>
            </a:r>
            <a:r>
              <a:rPr lang="en">
                <a:solidFill>
                  <a:srgbClr val="E69138"/>
                </a:solidFill>
              </a:rPr>
              <a:t> 2009</a:t>
            </a:r>
          </a:p>
        </p:txBody>
      </p:sp>
      <p:pic>
        <p:nvPicPr>
          <p:cNvPr descr="https://pbs.twimg.com/profile_images/378800000679280815/8c5aa4d1f96582f7e7eaa2b04f5fa2c7_400x400.pn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775" y="445025"/>
            <a:ext cx="2340725" cy="23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490250" y="450150"/>
            <a:ext cx="43332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Summary</a:t>
            </a:r>
          </a:p>
        </p:txBody>
      </p:sp>
      <p:pic>
        <p:nvPicPr>
          <p:cNvPr descr="Image result for red faction guerrilla"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50" y="1101625"/>
            <a:ext cx="3885099" cy="294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311700" y="347200"/>
            <a:ext cx="82437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Summary   points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311700" y="1238025"/>
            <a:ext cx="3602400" cy="365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Mechanics: 9/10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Story: 3/10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Repetitiveness: 7/10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Variety: 8/10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Execution of ideas: 7/10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Flow: 7/10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Originality: 7/10</a:t>
            </a:r>
          </a:p>
          <a:p>
            <a:pPr indent="-342900" lvl="0" marL="457200" rtl="0">
              <a:spcBef>
                <a:spcPts val="0"/>
              </a:spcBef>
              <a:buClr>
                <a:srgbClr val="E69138"/>
              </a:buClr>
              <a:buSzPct val="100000"/>
            </a:pPr>
            <a:r>
              <a:rPr lang="en" sz="1800">
                <a:solidFill>
                  <a:srgbClr val="E69138"/>
                </a:solidFill>
              </a:rPr>
              <a:t>Player-made fun: 10/10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E69138"/>
                </a:solidFill>
              </a:rPr>
              <a:t>Purchase? Yes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E69138"/>
                </a:solidFill>
              </a:rPr>
              <a:t>Room for improvement? Yes</a:t>
            </a:r>
          </a:p>
        </p:txBody>
      </p:sp>
      <p:pic>
        <p:nvPicPr>
          <p:cNvPr descr="Image result for red faction guerrilla"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225" y="1389600"/>
            <a:ext cx="5478175" cy="308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E69138"/>
                </a:solidFill>
                <a:latin typeface="Impact"/>
                <a:ea typeface="Impact"/>
                <a:cs typeface="Impact"/>
                <a:sym typeface="Impact"/>
              </a:rPr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Technical Requirements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  <a:latin typeface="Impact"/>
                <a:ea typeface="Impact"/>
                <a:cs typeface="Impact"/>
                <a:sym typeface="Impact"/>
              </a:rPr>
              <a:t>Platforms:</a:t>
            </a:r>
            <a:r>
              <a:rPr lang="en">
                <a:solidFill>
                  <a:srgbClr val="F1C232"/>
                </a:solidFill>
              </a:rPr>
              <a:t> Xbox 360, PS3, Microsoft Windows Vista/XP/7/8/10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  <a:latin typeface="Impact"/>
                <a:ea typeface="Impact"/>
                <a:cs typeface="Impact"/>
                <a:sym typeface="Impact"/>
              </a:rPr>
              <a:t>PC Minimum Requirements:</a:t>
            </a:r>
            <a:r>
              <a:rPr lang="en">
                <a:solidFill>
                  <a:srgbClr val="F1C232"/>
                </a:solidFill>
              </a:rPr>
              <a:t> 2 Gig Processor, 1 GB RAM, 128 MB video Card,        15 GB Hard Drive Space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  <a:latin typeface="Impact"/>
                <a:ea typeface="Impact"/>
                <a:cs typeface="Impact"/>
                <a:sym typeface="Impact"/>
              </a:rPr>
              <a:t>PC Recommended Requirements:</a:t>
            </a:r>
            <a:r>
              <a:rPr lang="en">
                <a:solidFill>
                  <a:srgbClr val="F1C232"/>
                </a:solidFill>
              </a:rPr>
              <a:t> 3.2 Gig Processor, 2 GB RAM, 256 MB RAM, 15 GB Hard Drive Space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*Internet Connection Required for Multiple (online) play*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http://vignette3.wikia.nocookie.net/redfaction/images/0/0e/Heavy_Walker_.jpg/revision/latest?cb=20130714104944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8600" y="3048650"/>
            <a:ext cx="2892574" cy="18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90250" y="450150"/>
            <a:ext cx="42099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Game Contents Overview</a:t>
            </a:r>
          </a:p>
        </p:txBody>
      </p:sp>
      <p:pic>
        <p:nvPicPr>
          <p:cNvPr descr="Image result for red faction guerrilla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50" y="1101625"/>
            <a:ext cx="3885099" cy="294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Quick Overview: Hammers and Demo Packs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4388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69138"/>
              </a:buClr>
              <a:buFont typeface="Bree Serif"/>
            </a:pPr>
            <a:r>
              <a:rPr lang="en">
                <a:solidFill>
                  <a:srgbClr val="E69138"/>
                </a:solidFill>
                <a:latin typeface="Bree Serif"/>
                <a:ea typeface="Bree Serif"/>
                <a:cs typeface="Bree Serif"/>
                <a:sym typeface="Bree Serif"/>
              </a:rPr>
              <a:t>22nd Century: Socialist Uprising on MARS?!?!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  <a:buFont typeface="Bree Serif"/>
            </a:pPr>
            <a:r>
              <a:rPr lang="en">
                <a:solidFill>
                  <a:srgbClr val="E69138"/>
                </a:solidFill>
                <a:latin typeface="Bree Serif"/>
                <a:ea typeface="Bree Serif"/>
                <a:cs typeface="Bree Serif"/>
                <a:sym typeface="Bree Serif"/>
              </a:rPr>
              <a:t>GTA: Mars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  <a:buFont typeface="Bree Serif"/>
            </a:pPr>
            <a:r>
              <a:rPr lang="en">
                <a:solidFill>
                  <a:srgbClr val="E69138"/>
                </a:solidFill>
                <a:latin typeface="Bree Serif"/>
                <a:ea typeface="Bree Serif"/>
                <a:cs typeface="Bree Serif"/>
                <a:sym typeface="Bree Serif"/>
              </a:rPr>
              <a:t>Destruction Destruction Destruction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  <a:buFont typeface="Bree Serif"/>
            </a:pPr>
            <a:r>
              <a:rPr lang="en">
                <a:solidFill>
                  <a:srgbClr val="E69138"/>
                </a:solidFill>
                <a:latin typeface="Bree Serif"/>
                <a:ea typeface="Bree Serif"/>
                <a:cs typeface="Bree Serif"/>
                <a:sym typeface="Bree Serif"/>
              </a:rPr>
              <a:t>See that building? Blow it up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  <a:buFont typeface="Bree Serif"/>
            </a:pPr>
            <a:r>
              <a:rPr lang="en">
                <a:solidFill>
                  <a:srgbClr val="E69138"/>
                </a:solidFill>
                <a:latin typeface="Bree Serif"/>
                <a:ea typeface="Bree Serif"/>
                <a:cs typeface="Bree Serif"/>
                <a:sym typeface="Bree Serif"/>
              </a:rPr>
              <a:t>See that car? Smash it to bits</a:t>
            </a:r>
          </a:p>
          <a:p>
            <a:pPr indent="-228600" lvl="0" marL="457200">
              <a:spcBef>
                <a:spcPts val="0"/>
              </a:spcBef>
              <a:buClr>
                <a:srgbClr val="E69138"/>
              </a:buClr>
              <a:buFont typeface="Bree Serif"/>
            </a:pPr>
            <a:r>
              <a:rPr lang="en">
                <a:solidFill>
                  <a:srgbClr val="E69138"/>
                </a:solidFill>
                <a:latin typeface="Bree Serif"/>
                <a:ea typeface="Bree Serif"/>
                <a:cs typeface="Bree Serif"/>
                <a:sym typeface="Bree Serif"/>
              </a:rPr>
              <a:t>See tha- *BOOM* ….nevermind </a:t>
            </a:r>
          </a:p>
        </p:txBody>
      </p:sp>
      <p:pic>
        <p:nvPicPr>
          <p:cNvPr descr="Image result for red faction guerrilla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300" y="1480975"/>
            <a:ext cx="4232000" cy="2380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d faction guerrilla"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487" y="3484525"/>
            <a:ext cx="2462824" cy="13869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747550" y="4162150"/>
            <a:ext cx="39501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….and rockets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Storyline: ehhhhhh Guerrillas?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4568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22nd Century: Mars has been colonized and exports raw materials to earth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EDF (Earth Defense Force) has taken over the populated areas and have devolved into an occupying force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Martian workers are put under forced labor and an uprising begins under (big surprise) </a:t>
            </a: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THE RED FACTION.</a:t>
            </a:r>
          </a:p>
          <a:p>
            <a:pPr indent="-228600" lvl="0" marL="45720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Bottom line: if you aren't blowing everyone up - you are not helping them enough! </a:t>
            </a:r>
          </a:p>
        </p:txBody>
      </p:sp>
      <p:pic>
        <p:nvPicPr>
          <p:cNvPr descr="http://www.pcgamesn.com/sites/default/files/red%20faction%20guerilla%20steamworks.jp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600" y="2567825"/>
            <a:ext cx="4267325" cy="23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Player Role: That guy? Oh he’s </a:t>
            </a:r>
            <a:r>
              <a:rPr i="1"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THE GUY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3659100" cy="372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You take on the role of Alec Mason, recent immigrant to Mars and expert with a sledge hammer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Complete missions for the </a:t>
            </a: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Red Faction</a:t>
            </a:r>
            <a:r>
              <a:rPr lang="en">
                <a:solidFill>
                  <a:srgbClr val="E69138"/>
                </a:solidFill>
              </a:rPr>
              <a:t> to help drive the EDF off Mars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Make awkward jokes to other characters </a:t>
            </a:r>
          </a:p>
          <a:p>
            <a:pPr indent="-228600" lvl="0" marL="45720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Super trustworthy because EVERYONE will let you borrow their car</a:t>
            </a:r>
          </a:p>
        </p:txBody>
      </p:sp>
      <p:pic>
        <p:nvPicPr>
          <p:cNvPr descr="http://sticktwiddlers.com/wp-content/uploads/2010/12/rf-featured.jp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9475" y="1377275"/>
            <a:ext cx="4860100" cy="3052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Shape 105"/>
          <p:cNvCxnSpPr/>
          <p:nvPr/>
        </p:nvCxnSpPr>
        <p:spPr>
          <a:xfrm>
            <a:off x="5533750" y="1131000"/>
            <a:ext cx="928200" cy="8619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Gameplay: Singleplayer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Third Person shooter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Fully destructible environment</a:t>
            </a:r>
          </a:p>
          <a:p>
            <a:pPr indent="-228600" lvl="1" marL="9144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Excluding terrain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Large variety of weapons to unlock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Large open world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Various vehicles to traverse world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6 distinct sector environments</a:t>
            </a:r>
          </a:p>
          <a:p>
            <a:pPr indent="-228600" lvl="0" marL="457200" rtl="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Various side mission types</a:t>
            </a:r>
          </a:p>
          <a:p>
            <a:pPr indent="-228600" lvl="0" marL="457200">
              <a:spcBef>
                <a:spcPts val="0"/>
              </a:spcBef>
              <a:buClr>
                <a:srgbClr val="E69138"/>
              </a:buClr>
            </a:pPr>
            <a:r>
              <a:rPr lang="en">
                <a:solidFill>
                  <a:srgbClr val="E69138"/>
                </a:solidFill>
              </a:rPr>
              <a:t>Unique Storyline quests</a:t>
            </a:r>
          </a:p>
        </p:txBody>
      </p:sp>
      <p:pic>
        <p:nvPicPr>
          <p:cNvPr descr="Image result for red faction guerrilla screen shot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925" y="445022"/>
            <a:ext cx="3827925" cy="215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d faction guerrilla screen shot"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925" y="2734074"/>
            <a:ext cx="3766324" cy="21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