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77" r:id="rId9"/>
    <p:sldId id="280" r:id="rId10"/>
    <p:sldId id="279" r:id="rId11"/>
    <p:sldId id="282" r:id="rId12"/>
    <p:sldId id="278" r:id="rId13"/>
    <p:sldId id="266" r:id="rId14"/>
    <p:sldId id="265" r:id="rId15"/>
    <p:sldId id="286" r:id="rId16"/>
    <p:sldId id="285" r:id="rId17"/>
    <p:sldId id="284" r:id="rId18"/>
    <p:sldId id="267" r:id="rId19"/>
    <p:sldId id="269" r:id="rId20"/>
    <p:sldId id="270" r:id="rId21"/>
    <p:sldId id="271" r:id="rId22"/>
    <p:sldId id="272" r:id="rId23"/>
    <p:sldId id="273" r:id="rId24"/>
    <p:sldId id="288" r:id="rId25"/>
    <p:sldId id="289" r:id="rId26"/>
    <p:sldId id="287" r:id="rId27"/>
    <p:sldId id="291" r:id="rId28"/>
    <p:sldId id="29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5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2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31AC-2E36-436F-A82E-11BB051D0C2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9BA4-B8E6-4B05-8C80-4E112D27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4JMvkqAfp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5202238"/>
            <a:ext cx="9144000" cy="1655762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Taghap</a:t>
            </a:r>
            <a:endParaRPr lang="en-US" dirty="0" smtClean="0"/>
          </a:p>
          <a:p>
            <a:r>
              <a:rPr lang="en-US" dirty="0" smtClean="0"/>
              <a:t>Fall 2016   CIS 487</a:t>
            </a:r>
          </a:p>
          <a:p>
            <a:r>
              <a:rPr lang="en-US" dirty="0" smtClean="0"/>
              <a:t>Game Evaluation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77129"/>
            <a:ext cx="8305800" cy="44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Loadout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1" y="2062548"/>
            <a:ext cx="8163697" cy="45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NPC Customization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159794"/>
            <a:ext cx="8115300" cy="45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In 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033587"/>
            <a:ext cx="8153399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Gameplay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Gameplay video: </a:t>
            </a:r>
            <a:r>
              <a:rPr lang="en-US" dirty="0">
                <a:hlinkClick r:id="rId2"/>
              </a:rPr>
              <a:t>https://www.youtube.com/watch?v=D4JMvkqAfpA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Ranking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time</a:t>
            </a:r>
            <a:r>
              <a:rPr lang="en-US" dirty="0"/>
              <a:t>, incapacitation, </a:t>
            </a:r>
            <a:r>
              <a:rPr lang="en-US" dirty="0" smtClean="0"/>
              <a:t>parts broken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rewards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3" y="2996950"/>
            <a:ext cx="6590270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Artwork – Box 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3" y="444844"/>
            <a:ext cx="4621941" cy="454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4" y="2425529"/>
            <a:ext cx="6414186" cy="36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Artwork - Characters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9" y="2237006"/>
            <a:ext cx="10384102" cy="3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Artwork – Opening Animation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5" y="365125"/>
            <a:ext cx="5198075" cy="2923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2" y="2310160"/>
            <a:ext cx="4359938" cy="2706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29" y="3462556"/>
            <a:ext cx="5815913" cy="3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Sound and Music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Opening Song: F.A.T.E by </a:t>
            </a:r>
            <a:r>
              <a:rPr lang="en-US" dirty="0"/>
              <a:t>KIHIRO NAMBA x TAKESHI </a:t>
            </a:r>
            <a:r>
              <a:rPr lang="en-US" dirty="0" smtClean="0"/>
              <a:t>UEDA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Soundtrack: Composed by Go </a:t>
            </a:r>
            <a:r>
              <a:rPr lang="en-US" dirty="0" err="1" smtClean="0"/>
              <a:t>Shiina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composed Tekken 6, Tales of </a:t>
            </a:r>
            <a:r>
              <a:rPr lang="en-US" dirty="0" err="1" smtClean="0"/>
              <a:t>Zestiria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BGM begins to play once you enter combat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English voices suited the characters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20" y="2051222"/>
            <a:ext cx="4482682" cy="44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8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 a relationship with various other characters, in both Blood and other </a:t>
            </a:r>
            <a:r>
              <a:rPr lang="en-US" dirty="0" smtClean="0"/>
              <a:t>units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 them unlock special abilities and skills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Craft, modify and upgrade your God-Arc to match any </a:t>
            </a:r>
            <a:r>
              <a:rPr lang="en-US" dirty="0" err="1"/>
              <a:t>Aragami</a:t>
            </a:r>
            <a:r>
              <a:rPr lang="en-US" dirty="0"/>
              <a:t> and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Stylize yourself in over 400 different kinds of </a:t>
            </a:r>
            <a:r>
              <a:rPr lang="en-US" dirty="0" smtClean="0"/>
              <a:t>clothes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300 missions, easily 40 hours if just going for story alone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7724" y="1506021"/>
            <a:ext cx="75342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Company: Developed by Shift</a:t>
            </a:r>
          </a:p>
          <a:p>
            <a:pPr lvl="2"/>
            <a:r>
              <a:rPr lang="en-US" dirty="0" smtClean="0"/>
              <a:t>       Published by Bandai Namco 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Game: Action RPG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on: PS Vita,PS4,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Price: Steam- $49.99 (includes God Eater Resurrection)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PS4- $59.99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 Vita- $39.99</a:t>
            </a:r>
          </a:p>
          <a:p>
            <a:r>
              <a:rPr lang="en-US" sz="1000" dirty="0"/>
              <a:t/>
            </a:r>
            <a:br>
              <a:rPr lang="en-US" sz="1000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graphical issues when moving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Crashing when facing certain enemies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Grammar issues in dialogue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cut scenes, </a:t>
            </a:r>
            <a:r>
              <a:rPr lang="en-US" dirty="0" err="1" smtClean="0"/>
              <a:t>bgm</a:t>
            </a:r>
            <a:r>
              <a:rPr lang="en-US" dirty="0" smtClean="0"/>
              <a:t> tends to be louder than voices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Fun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6238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missions and varying difficulty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Variety of different characters to take on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Getting to know and building a relationship with the different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different kinds of weapons to 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different combinations of God-Arc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AI is good enough to support you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2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</a:t>
            </a:r>
            <a:r>
              <a:rPr lang="en-US" dirty="0" err="1" smtClean="0"/>
              <a:t>Unfun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Repetition </a:t>
            </a:r>
            <a:r>
              <a:rPr lang="en-US" sz="2400" dirty="0" smtClean="0"/>
              <a:t>of maps and monsters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half of the story line is linear and predictable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Multiplayer issues and </a:t>
            </a:r>
            <a:r>
              <a:rPr lang="en-US" sz="2400" dirty="0" smtClean="0"/>
              <a:t>region-lock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Kanon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22" y="3016717"/>
            <a:ext cx="6196912" cy="34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</a:t>
            </a:r>
            <a:r>
              <a:rPr lang="en-US" dirty="0" err="1" smtClean="0"/>
              <a:t>Compeition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Monster Hunter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 not have as long of a history or prestige as Monster Hunter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Crafting system is not as deep as Monster Hunter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However, God Eater is noted to have faster combat and an actual story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Overall, different setting and environment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Fantasy </a:t>
            </a:r>
            <a:r>
              <a:rPr lang="en-US" sz="2400" dirty="0"/>
              <a:t>vs </a:t>
            </a:r>
            <a:r>
              <a:rPr lang="en-US" sz="2400" dirty="0" smtClean="0"/>
              <a:t>Post-Apocalypse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4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Audience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Fans of Monster Hunter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Watchers of the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Someone who likes the setting and wants to play around with the hunting genre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6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Review: </a:t>
            </a:r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Lip </a:t>
            </a:r>
            <a:r>
              <a:rPr lang="en-US" sz="2400" dirty="0" smtClean="0"/>
              <a:t>sync issues </a:t>
            </a:r>
            <a:r>
              <a:rPr lang="en-US" sz="2400" dirty="0" smtClean="0"/>
              <a:t>with the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Chat censorship and word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Inability to rearrange item </a:t>
            </a:r>
            <a:r>
              <a:rPr lang="en-US" sz="2400" dirty="0" smtClean="0"/>
              <a:t>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Confusing bullet editor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2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827" y="1690688"/>
            <a:ext cx="4308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In-depth characters and story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Interesting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Fast-paced combat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4368" y="1690688"/>
            <a:ext cx="5016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Starting story line is predictable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Choices in dialogue are mostly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Purchase?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827" y="1690688"/>
            <a:ext cx="773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are a fan of the series, definitely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Steam version is very good deal, 2 games for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an eye out for Steam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7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Improvement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1506022"/>
            <a:ext cx="3849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meaningful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variety of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stealth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5" y="1430037"/>
            <a:ext cx="7311081" cy="41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2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0688"/>
            <a:ext cx="85343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9850"/>
            <a:ext cx="10515600" cy="1325563"/>
          </a:xfrm>
        </p:spPr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1" y="1143000"/>
            <a:ext cx="632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 smtClean="0"/>
              <a:t>MINIMUM:</a:t>
            </a:r>
            <a:r>
              <a:rPr lang="en-US" sz="1400" dirty="0" smtClean="0"/>
              <a:t>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OS: Windows 7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Processor: Intel Core 2 Duo E7500 2.93 GHz / AMD Athlon 64 X2 Dual Core Processor 5600+ 2.9GHz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Memory: 3 GB RAM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Graphics: NVIDIA GeForce 9800 GT 1GB / AMD Radeon HD 6670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DirectX: Version 9.0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Network: Broadband Internet connection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Storage: 15 GB available space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Sound Card: DirectX compatible or onboard chipset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9900" y="1143000"/>
            <a:ext cx="50577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dirty="0" smtClean="0"/>
              <a:t>RECOMMENDED:</a:t>
            </a:r>
            <a:r>
              <a:rPr lang="en-US" sz="1400" dirty="0" smtClean="0"/>
              <a:t>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OS: Windows 7, 8, 10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Processor: Intel Core i3 4130 3.4 GHZ / AMD FX-4100 Quad-Core Processor 3.6GHz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Memory: 8 GB RAM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Graphics: GEFORCE GTX560 1GB / AMD Radeon HD 6850 1 GB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DirectX: Version 9.0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Network: Broadband Internet connection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Storage: 15 GB available space 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400" dirty="0" smtClean="0"/>
              <a:t>Sound Card: DirectX compatible or onboard chipset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PC, requires a Steam client to install and play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Remake/Expansion of God Eater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most(all?) patches and </a:t>
            </a:r>
            <a:r>
              <a:rPr lang="en-US" dirty="0" err="1" smtClean="0"/>
              <a:t>dlc</a:t>
            </a:r>
            <a:r>
              <a:rPr lang="en-US" dirty="0" smtClean="0"/>
              <a:t> from the original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Adds a new weapon, power up, survival mission type and expanded main story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199" y="1590675"/>
            <a:ext cx="9858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in </a:t>
            </a:r>
            <a:r>
              <a:rPr lang="en-US" dirty="0"/>
              <a:t>a post-apocalypse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Humanity is in constant danger from </a:t>
            </a:r>
            <a:r>
              <a:rPr lang="en-US" dirty="0" err="1"/>
              <a:t>Aragami</a:t>
            </a:r>
            <a:r>
              <a:rPr lang="en-US" dirty="0"/>
              <a:t>, a race of monsters that can consume any </a:t>
            </a:r>
            <a:r>
              <a:rPr lang="en-US" dirty="0" smtClean="0"/>
              <a:t>thing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only individuals capable of fighting them are God Eaters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Storyline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Takes place 3 years after the first game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player(you) are the newest recruit to the Blood, a special unit whose members have the potential to gain special powers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is tasked to take on special </a:t>
            </a:r>
            <a:r>
              <a:rPr lang="en-US" dirty="0" err="1" smtClean="0"/>
              <a:t>Aragami</a:t>
            </a:r>
            <a:r>
              <a:rPr lang="en-US" dirty="0" smtClean="0"/>
              <a:t> that normal God Eaters are unable to </a:t>
            </a:r>
            <a:r>
              <a:rPr lang="en-US" dirty="0" smtClean="0"/>
              <a:t>fight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player has the special ability that will awaken the special powers of other members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Player’s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Undertake missions and hunt </a:t>
            </a:r>
            <a:r>
              <a:rPr lang="en-US" dirty="0" err="1"/>
              <a:t>Aragami</a:t>
            </a: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Main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54" y="2122706"/>
            <a:ext cx="7820696" cy="43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In the 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2049660"/>
            <a:ext cx="7972425" cy="44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0675"/>
            <a:ext cx="90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Interface : Terminal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2052041"/>
            <a:ext cx="8086725" cy="45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5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615</TotalTime>
  <Words>675</Words>
  <Application>Microsoft Office PowerPoint</Application>
  <PresentationFormat>Widescreen</PresentationFormat>
  <Paragraphs>155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Basic Information</vt:lpstr>
      <vt:lpstr>Hardware Requirements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Summary</vt:lpstr>
      <vt:lpstr>Game Review: Fun</vt:lpstr>
      <vt:lpstr>Game Review: Unfun</vt:lpstr>
      <vt:lpstr>Game Review: Compeition</vt:lpstr>
      <vt:lpstr>Game Review: Audience</vt:lpstr>
      <vt:lpstr>Game Review: Design Mistakes</vt:lpstr>
      <vt:lpstr>Summary</vt:lpstr>
      <vt:lpstr>Summary: Purchase?</vt:lpstr>
      <vt:lpstr>Summary: Improvement</vt:lpstr>
      <vt:lpstr>Questions?</vt:lpstr>
    </vt:vector>
  </TitlesOfParts>
  <Company>University of Michigan-Dearborn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Xet</cp:lastModifiedBy>
  <cp:revision>48</cp:revision>
  <dcterms:created xsi:type="dcterms:W3CDTF">2016-09-20T17:47:40Z</dcterms:created>
  <dcterms:modified xsi:type="dcterms:W3CDTF">2016-09-21T20:04:06Z</dcterms:modified>
</cp:coreProperties>
</file>